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24"/>
  </p:notesMasterIdLst>
  <p:handoutMasterIdLst>
    <p:handoutMasterId r:id="rId25"/>
  </p:handoutMasterIdLst>
  <p:sldIdLst>
    <p:sldId id="337" r:id="rId2"/>
    <p:sldId id="314" r:id="rId3"/>
    <p:sldId id="318" r:id="rId4"/>
    <p:sldId id="326" r:id="rId5"/>
    <p:sldId id="324" r:id="rId6"/>
    <p:sldId id="331" r:id="rId7"/>
    <p:sldId id="333" r:id="rId8"/>
    <p:sldId id="334" r:id="rId9"/>
    <p:sldId id="328" r:id="rId10"/>
    <p:sldId id="325" r:id="rId11"/>
    <p:sldId id="302" r:id="rId12"/>
    <p:sldId id="343" r:id="rId13"/>
    <p:sldId id="344" r:id="rId14"/>
    <p:sldId id="339" r:id="rId15"/>
    <p:sldId id="341" r:id="rId16"/>
    <p:sldId id="340" r:id="rId17"/>
    <p:sldId id="342" r:id="rId18"/>
    <p:sldId id="312" r:id="rId19"/>
    <p:sldId id="332" r:id="rId20"/>
    <p:sldId id="338" r:id="rId21"/>
    <p:sldId id="345" r:id="rId22"/>
    <p:sldId id="346" r:id="rId2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93ADA-6AC6-47C5-9D94-6DB9E77BE0C0}" v="158" dt="2022-09-07T12:50:47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Vaalea tyyli 2 - Korostus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Normaali tyyli 3 - 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2" autoAdjust="0"/>
    <p:restoredTop sz="93548" autoAdjust="0"/>
  </p:normalViewPr>
  <p:slideViewPr>
    <p:cSldViewPr>
      <p:cViewPr varScale="1">
        <p:scale>
          <a:sx n="91" d="100"/>
          <a:sy n="91" d="100"/>
        </p:scale>
        <p:origin x="17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as Penttinen" userId="40d4d864-197c-4178-b90c-d610271ea037" providerId="ADAL" clId="{78D93ADA-6AC6-47C5-9D94-6DB9E77BE0C0}"/>
    <pc:docChg chg="undo custSel addSld delSld modSld sldOrd delMainMaster modMainMaster">
      <pc:chgData name="Matias Penttinen" userId="40d4d864-197c-4178-b90c-d610271ea037" providerId="ADAL" clId="{78D93ADA-6AC6-47C5-9D94-6DB9E77BE0C0}" dt="2022-09-07T12:48:08.278" v="2139" actId="1076"/>
      <pc:docMkLst>
        <pc:docMk/>
      </pc:docMkLst>
      <pc:sldChg chg="addSp delSp modSp mod ord setBg">
        <pc:chgData name="Matias Penttinen" userId="40d4d864-197c-4178-b90c-d610271ea037" providerId="ADAL" clId="{78D93ADA-6AC6-47C5-9D94-6DB9E77BE0C0}" dt="2022-09-07T09:56:42.966" v="1790"/>
        <pc:sldMkLst>
          <pc:docMk/>
          <pc:sldMk cId="576380209" sldId="302"/>
        </pc:sldMkLst>
        <pc:spChg chg="mod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2" creationId="{5FFB2E51-132E-4E6E-B100-D22E148EDB7C}"/>
          </ac:spMkLst>
        </pc:spChg>
        <pc:spChg chg="add del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84" creationId="{C393B4A7-6ABF-423D-A762-3CDB4897A833}"/>
          </ac:spMkLst>
        </pc:spChg>
        <pc:spChg chg="add del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87" creationId="{01AD250C-F2EA-449F-9B14-DF5BB674C500}"/>
          </ac:spMkLst>
        </pc:spChg>
        <pc:spChg chg="add del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88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89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90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9:43:37.052" v="1616" actId="26606"/>
          <ac:spMkLst>
            <pc:docMk/>
            <pc:sldMk cId="576380209" sldId="302"/>
            <ac:spMk id="94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9:43:11.480" v="1598" actId="26606"/>
          <ac:spMkLst>
            <pc:docMk/>
            <pc:sldMk cId="576380209" sldId="302"/>
            <ac:spMk id="99" creationId="{C393B4A7-6ABF-423D-A762-3CDB4897A833}"/>
          </ac:spMkLst>
        </pc:spChg>
        <pc:spChg chg="add del">
          <ac:chgData name="Matias Penttinen" userId="40d4d864-197c-4178-b90c-d610271ea037" providerId="ADAL" clId="{78D93ADA-6AC6-47C5-9D94-6DB9E77BE0C0}" dt="2022-09-07T09:43:37.052" v="1616" actId="26606"/>
          <ac:spMkLst>
            <pc:docMk/>
            <pc:sldMk cId="576380209" sldId="302"/>
            <ac:spMk id="100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9:43:37.052" v="1616" actId="26606"/>
          <ac:spMkLst>
            <pc:docMk/>
            <pc:sldMk cId="576380209" sldId="302"/>
            <ac:spMk id="102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9:43:37.052" v="1616" actId="26606"/>
          <ac:spMkLst>
            <pc:docMk/>
            <pc:sldMk cId="576380209" sldId="302"/>
            <ac:spMk id="104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9:43:11.480" v="1598" actId="26606"/>
          <ac:spMkLst>
            <pc:docMk/>
            <pc:sldMk cId="576380209" sldId="302"/>
            <ac:spMk id="105" creationId="{01AD250C-F2EA-449F-9B14-DF5BB674C500}"/>
          </ac:spMkLst>
        </pc:spChg>
        <pc:spChg chg="add del">
          <ac:chgData name="Matias Penttinen" userId="40d4d864-197c-4178-b90c-d610271ea037" providerId="ADAL" clId="{78D93ADA-6AC6-47C5-9D94-6DB9E77BE0C0}" dt="2022-09-07T09:43:37.052" v="1616" actId="26606"/>
          <ac:spMkLst>
            <pc:docMk/>
            <pc:sldMk cId="576380209" sldId="302"/>
            <ac:spMk id="106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9:43:11.480" v="1598" actId="26606"/>
          <ac:spMkLst>
            <pc:docMk/>
            <pc:sldMk cId="576380209" sldId="302"/>
            <ac:spMk id="107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9:43:37.052" v="1616" actId="26606"/>
          <ac:spMkLst>
            <pc:docMk/>
            <pc:sldMk cId="576380209" sldId="302"/>
            <ac:spMk id="108" creationId="{D36F3EEA-55D4-4677-80E7-92D00B8F343B}"/>
          </ac:spMkLst>
        </pc:spChg>
        <pc:spChg chg="add del">
          <ac:chgData name="Matias Penttinen" userId="40d4d864-197c-4178-b90c-d610271ea037" providerId="ADAL" clId="{78D93ADA-6AC6-47C5-9D94-6DB9E77BE0C0}" dt="2022-09-07T09:43:11.480" v="1598" actId="26606"/>
          <ac:spMkLst>
            <pc:docMk/>
            <pc:sldMk cId="576380209" sldId="302"/>
            <ac:spMk id="109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9:43:11.480" v="1598" actId="26606"/>
          <ac:spMkLst>
            <pc:docMk/>
            <pc:sldMk cId="576380209" sldId="302"/>
            <ac:spMk id="111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9:43:11.480" v="1598" actId="26606"/>
          <ac:spMkLst>
            <pc:docMk/>
            <pc:sldMk cId="576380209" sldId="302"/>
            <ac:spMk id="113" creationId="{10B541F0-7F6E-402E-84D8-CF96EACA5FBC}"/>
          </ac:spMkLst>
        </pc:spChg>
        <pc:spChg chg="add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114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9:43:17.190" v="1600" actId="26606"/>
          <ac:spMkLst>
            <pc:docMk/>
            <pc:sldMk cId="576380209" sldId="302"/>
            <ac:spMk id="117" creationId="{C393B4A7-6ABF-423D-A762-3CDB4897A833}"/>
          </ac:spMkLst>
        </pc:spChg>
        <pc:spChg chg="add del">
          <ac:chgData name="Matias Penttinen" userId="40d4d864-197c-4178-b90c-d610271ea037" providerId="ADAL" clId="{78D93ADA-6AC6-47C5-9D94-6DB9E77BE0C0}" dt="2022-09-07T09:43:17.190" v="1600" actId="26606"/>
          <ac:spMkLst>
            <pc:docMk/>
            <pc:sldMk cId="576380209" sldId="302"/>
            <ac:spMk id="120" creationId="{01AD250C-F2EA-449F-9B14-DF5BB674C500}"/>
          </ac:spMkLst>
        </pc:spChg>
        <pc:spChg chg="add del">
          <ac:chgData name="Matias Penttinen" userId="40d4d864-197c-4178-b90c-d610271ea037" providerId="ADAL" clId="{78D93ADA-6AC6-47C5-9D94-6DB9E77BE0C0}" dt="2022-09-07T09:43:17.190" v="1600" actId="26606"/>
          <ac:spMkLst>
            <pc:docMk/>
            <pc:sldMk cId="576380209" sldId="302"/>
            <ac:spMk id="121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9:43:17.190" v="1600" actId="26606"/>
          <ac:spMkLst>
            <pc:docMk/>
            <pc:sldMk cId="576380209" sldId="302"/>
            <ac:spMk id="122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9:43:17.190" v="1600" actId="26606"/>
          <ac:spMkLst>
            <pc:docMk/>
            <pc:sldMk cId="576380209" sldId="302"/>
            <ac:spMk id="123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9:43:17.190" v="1600" actId="26606"/>
          <ac:spMkLst>
            <pc:docMk/>
            <pc:sldMk cId="576380209" sldId="302"/>
            <ac:spMk id="124" creationId="{10B541F0-7F6E-402E-84D8-CF96EACA5FBC}"/>
          </ac:spMkLst>
        </pc:spChg>
        <pc:spChg chg="add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127" creationId="{DE4D62F9-188E-4530-84C2-24BDEE4BEB82}"/>
          </ac:spMkLst>
        </pc:spChg>
        <pc:spChg chg="add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128" creationId="{B87E4204-E93C-417B-9ED0-F81552DE87E4}"/>
          </ac:spMkLst>
        </pc:spChg>
        <pc:spChg chg="add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129" creationId="{068E4A00-82CC-4AD0-B631-F820AEE40F36}"/>
          </ac:spMkLst>
        </pc:spChg>
        <pc:spChg chg="add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130" creationId="{463665DF-25B8-4EE2-8F85-921EF38BE2D0}"/>
          </ac:spMkLst>
        </pc:spChg>
        <pc:spChg chg="add">
          <ac:chgData name="Matias Penttinen" userId="40d4d864-197c-4178-b90c-d610271ea037" providerId="ADAL" clId="{78D93ADA-6AC6-47C5-9D94-6DB9E77BE0C0}" dt="2022-09-07T09:43:37.137" v="1617" actId="26606"/>
          <ac:spMkLst>
            <pc:docMk/>
            <pc:sldMk cId="576380209" sldId="302"/>
            <ac:spMk id="131" creationId="{B3378DC2-950E-4B63-B833-32DE4719A85C}"/>
          </ac:spMkLst>
        </pc:spChg>
        <pc:graphicFrameChg chg="del mod">
          <ac:chgData name="Matias Penttinen" userId="40d4d864-197c-4178-b90c-d610271ea037" providerId="ADAL" clId="{78D93ADA-6AC6-47C5-9D94-6DB9E77BE0C0}" dt="2022-09-07T09:38:08.894" v="1529" actId="478"/>
          <ac:graphicFrameMkLst>
            <pc:docMk/>
            <pc:sldMk cId="576380209" sldId="302"/>
            <ac:graphicFrameMk id="8" creationId="{FD17D0B4-580D-409A-89DB-5643419B75AE}"/>
          </ac:graphicFrameMkLst>
        </pc:graphicFrameChg>
        <pc:graphicFrameChg chg="mod modGraphic">
          <ac:chgData name="Matias Penttinen" userId="40d4d864-197c-4178-b90c-d610271ea037" providerId="ADAL" clId="{78D93ADA-6AC6-47C5-9D94-6DB9E77BE0C0}" dt="2022-09-07T09:50:16.335" v="1746" actId="20577"/>
          <ac:graphicFrameMkLst>
            <pc:docMk/>
            <pc:sldMk cId="576380209" sldId="302"/>
            <ac:graphicFrameMk id="14" creationId="{FD17D0B4-580D-409A-89DB-5643419B75AE}"/>
          </ac:graphicFrameMkLst>
        </pc:graphicFrameChg>
        <pc:picChg chg="add del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82" creationId="{F1B8F9CB-890B-4CB8-B503-188A763E2FC1}"/>
          </ac:picMkLst>
        </pc:picChg>
        <pc:picChg chg="add del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83" creationId="{AA632AB4-3837-4FD0-8B62-0A18B573F46D}"/>
          </ac:picMkLst>
        </pc:picChg>
        <pc:picChg chg="add del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85" creationId="{9CD2319A-6FA9-4EFB-9EDF-7304467425E8}"/>
          </ac:picMkLst>
        </pc:picChg>
        <pc:picChg chg="add del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86" creationId="{D1692A93-3514-4486-8B67-CCA4E0259BCB}"/>
          </ac:picMkLst>
        </pc:picChg>
        <pc:picChg chg="add del">
          <ac:chgData name="Matias Penttinen" userId="40d4d864-197c-4178-b90c-d610271ea037" providerId="ADAL" clId="{78D93ADA-6AC6-47C5-9D94-6DB9E77BE0C0}" dt="2022-09-07T09:43:37.052" v="1616" actId="26606"/>
          <ac:picMkLst>
            <pc:docMk/>
            <pc:sldMk cId="576380209" sldId="302"/>
            <ac:picMk id="92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9:43:37.052" v="1616" actId="26606"/>
          <ac:picMkLst>
            <pc:docMk/>
            <pc:sldMk cId="576380209" sldId="302"/>
            <ac:picMk id="93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9:43:11.480" v="1598" actId="26606"/>
          <ac:picMkLst>
            <pc:docMk/>
            <pc:sldMk cId="576380209" sldId="302"/>
            <ac:picMk id="95" creationId="{F1B8F9CB-890B-4CB8-B503-188A763E2FC1}"/>
          </ac:picMkLst>
        </pc:picChg>
        <pc:picChg chg="add del">
          <ac:chgData name="Matias Penttinen" userId="40d4d864-197c-4178-b90c-d610271ea037" providerId="ADAL" clId="{78D93ADA-6AC6-47C5-9D94-6DB9E77BE0C0}" dt="2022-09-07T09:43:37.052" v="1616" actId="26606"/>
          <ac:picMkLst>
            <pc:docMk/>
            <pc:sldMk cId="576380209" sldId="302"/>
            <ac:picMk id="96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9:43:11.480" v="1598" actId="26606"/>
          <ac:picMkLst>
            <pc:docMk/>
            <pc:sldMk cId="576380209" sldId="302"/>
            <ac:picMk id="97" creationId="{AA632AB4-3837-4FD0-8B62-0A18B573F46D}"/>
          </ac:picMkLst>
        </pc:picChg>
        <pc:picChg chg="add del">
          <ac:chgData name="Matias Penttinen" userId="40d4d864-197c-4178-b90c-d610271ea037" providerId="ADAL" clId="{78D93ADA-6AC6-47C5-9D94-6DB9E77BE0C0}" dt="2022-09-07T09:43:37.052" v="1616" actId="26606"/>
          <ac:picMkLst>
            <pc:docMk/>
            <pc:sldMk cId="576380209" sldId="302"/>
            <ac:picMk id="98" creationId="{69F01145-BEA3-4CBF-AA21-10077B948CA8}"/>
          </ac:picMkLst>
        </pc:picChg>
        <pc:picChg chg="add del">
          <ac:chgData name="Matias Penttinen" userId="40d4d864-197c-4178-b90c-d610271ea037" providerId="ADAL" clId="{78D93ADA-6AC6-47C5-9D94-6DB9E77BE0C0}" dt="2022-09-07T09:43:11.480" v="1598" actId="26606"/>
          <ac:picMkLst>
            <pc:docMk/>
            <pc:sldMk cId="576380209" sldId="302"/>
            <ac:picMk id="101" creationId="{9CD2319A-6FA9-4EFB-9EDF-7304467425E8}"/>
          </ac:picMkLst>
        </pc:picChg>
        <pc:picChg chg="add del">
          <ac:chgData name="Matias Penttinen" userId="40d4d864-197c-4178-b90c-d610271ea037" providerId="ADAL" clId="{78D93ADA-6AC6-47C5-9D94-6DB9E77BE0C0}" dt="2022-09-07T09:43:11.480" v="1598" actId="26606"/>
          <ac:picMkLst>
            <pc:docMk/>
            <pc:sldMk cId="576380209" sldId="302"/>
            <ac:picMk id="103" creationId="{D1692A93-3514-4486-8B67-CCA4E0259BCB}"/>
          </ac:picMkLst>
        </pc:picChg>
        <pc:picChg chg="add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110" creationId="{41B68C77-138E-4BF7-A276-BD0C78A4219F}"/>
          </ac:picMkLst>
        </pc:picChg>
        <pc:picChg chg="add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112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9:43:17.190" v="1600" actId="26606"/>
          <ac:picMkLst>
            <pc:docMk/>
            <pc:sldMk cId="576380209" sldId="302"/>
            <ac:picMk id="115" creationId="{F1B8F9CB-890B-4CB8-B503-188A763E2FC1}"/>
          </ac:picMkLst>
        </pc:picChg>
        <pc:picChg chg="add del">
          <ac:chgData name="Matias Penttinen" userId="40d4d864-197c-4178-b90c-d610271ea037" providerId="ADAL" clId="{78D93ADA-6AC6-47C5-9D94-6DB9E77BE0C0}" dt="2022-09-07T09:43:17.190" v="1600" actId="26606"/>
          <ac:picMkLst>
            <pc:docMk/>
            <pc:sldMk cId="576380209" sldId="302"/>
            <ac:picMk id="116" creationId="{AA632AB4-3837-4FD0-8B62-0A18B573F46D}"/>
          </ac:picMkLst>
        </pc:picChg>
        <pc:picChg chg="add del">
          <ac:chgData name="Matias Penttinen" userId="40d4d864-197c-4178-b90c-d610271ea037" providerId="ADAL" clId="{78D93ADA-6AC6-47C5-9D94-6DB9E77BE0C0}" dt="2022-09-07T09:43:17.190" v="1600" actId="26606"/>
          <ac:picMkLst>
            <pc:docMk/>
            <pc:sldMk cId="576380209" sldId="302"/>
            <ac:picMk id="118" creationId="{9CD2319A-6FA9-4EFB-9EDF-7304467425E8}"/>
          </ac:picMkLst>
        </pc:picChg>
        <pc:picChg chg="add del">
          <ac:chgData name="Matias Penttinen" userId="40d4d864-197c-4178-b90c-d610271ea037" providerId="ADAL" clId="{78D93ADA-6AC6-47C5-9D94-6DB9E77BE0C0}" dt="2022-09-07T09:43:17.190" v="1600" actId="26606"/>
          <ac:picMkLst>
            <pc:docMk/>
            <pc:sldMk cId="576380209" sldId="302"/>
            <ac:picMk id="119" creationId="{D1692A93-3514-4486-8B67-CCA4E0259BCB}"/>
          </ac:picMkLst>
        </pc:picChg>
        <pc:picChg chg="add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125" creationId="{B9238B3E-24AA-439A-B527-6C5DF6D72145}"/>
          </ac:picMkLst>
        </pc:picChg>
        <pc:picChg chg="add">
          <ac:chgData name="Matias Penttinen" userId="40d4d864-197c-4178-b90c-d610271ea037" providerId="ADAL" clId="{78D93ADA-6AC6-47C5-9D94-6DB9E77BE0C0}" dt="2022-09-07T09:43:37.137" v="1617" actId="26606"/>
          <ac:picMkLst>
            <pc:docMk/>
            <pc:sldMk cId="576380209" sldId="302"/>
            <ac:picMk id="126" creationId="{69F01145-BEA3-4CBF-AA21-10077B948CA8}"/>
          </ac:picMkLst>
        </pc:picChg>
      </pc:sldChg>
      <pc:sldChg chg="addSp delSp modSp del mod setBg modNotesTx">
        <pc:chgData name="Matias Penttinen" userId="40d4d864-197c-4178-b90c-d610271ea037" providerId="ADAL" clId="{78D93ADA-6AC6-47C5-9D94-6DB9E77BE0C0}" dt="2022-09-07T08:19:59.927" v="908" actId="2696"/>
        <pc:sldMkLst>
          <pc:docMk/>
          <pc:sldMk cId="44179571" sldId="308"/>
        </pc:sldMkLst>
        <pc:spChg chg="mod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2" creationId="{5FFB2E51-132E-4E6E-B100-D22E148EDB7C}"/>
          </ac:spMkLst>
        </pc:spChg>
        <pc:spChg chg="del">
          <ac:chgData name="Matias Penttinen" userId="40d4d864-197c-4178-b90c-d610271ea037" providerId="ADAL" clId="{78D93ADA-6AC6-47C5-9D94-6DB9E77BE0C0}" dt="2022-09-07T07:29:32.181" v="82" actId="26606"/>
          <ac:spMkLst>
            <pc:docMk/>
            <pc:sldMk cId="44179571" sldId="308"/>
            <ac:spMk id="12" creationId="{9362849A-570D-49DB-954C-63F144E88A4A}"/>
          </ac:spMkLst>
        </pc:spChg>
        <pc:spChg chg="del">
          <ac:chgData name="Matias Penttinen" userId="40d4d864-197c-4178-b90c-d610271ea037" providerId="ADAL" clId="{78D93ADA-6AC6-47C5-9D94-6DB9E77BE0C0}" dt="2022-09-07T07:29:32.181" v="82" actId="26606"/>
          <ac:spMkLst>
            <pc:docMk/>
            <pc:sldMk cId="44179571" sldId="308"/>
            <ac:spMk id="14" creationId="{1CA42011-E478-428B-9D15-A98E338BF8C1}"/>
          </ac:spMkLst>
        </pc:spChg>
        <pc:spChg chg="del">
          <ac:chgData name="Matias Penttinen" userId="40d4d864-197c-4178-b90c-d610271ea037" providerId="ADAL" clId="{78D93ADA-6AC6-47C5-9D94-6DB9E77BE0C0}" dt="2022-09-07T07:29:32.181" v="82" actId="26606"/>
          <ac:spMkLst>
            <pc:docMk/>
            <pc:sldMk cId="44179571" sldId="308"/>
            <ac:spMk id="16" creationId="{9ED2773C-FE51-4632-BA46-036BDCDA6E5C}"/>
          </ac:spMkLst>
        </pc:spChg>
        <pc:spChg chg="del">
          <ac:chgData name="Matias Penttinen" userId="40d4d864-197c-4178-b90c-d610271ea037" providerId="ADAL" clId="{78D93ADA-6AC6-47C5-9D94-6DB9E77BE0C0}" dt="2022-09-07T07:29:32.181" v="82" actId="26606"/>
          <ac:spMkLst>
            <pc:docMk/>
            <pc:sldMk cId="44179571" sldId="308"/>
            <ac:spMk id="18" creationId="{E02F9158-C4C2-46A8-BE73-A4F77E139FB6}"/>
          </ac:spMkLst>
        </pc:spChg>
        <pc:spChg chg="add del">
          <ac:chgData name="Matias Penttinen" userId="40d4d864-197c-4178-b90c-d610271ea037" providerId="ADAL" clId="{78D93ADA-6AC6-47C5-9D94-6DB9E77BE0C0}" dt="2022-09-07T07:45:29.605" v="146" actId="26606"/>
          <ac:spMkLst>
            <pc:docMk/>
            <pc:sldMk cId="44179571" sldId="308"/>
            <ac:spMk id="27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45:29.605" v="146" actId="26606"/>
          <ac:spMkLst>
            <pc:docMk/>
            <pc:sldMk cId="44179571" sldId="308"/>
            <ac:spMk id="33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45:29.605" v="146" actId="26606"/>
          <ac:spMkLst>
            <pc:docMk/>
            <pc:sldMk cId="44179571" sldId="308"/>
            <ac:spMk id="35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45:29.605" v="146" actId="26606"/>
          <ac:spMkLst>
            <pc:docMk/>
            <pc:sldMk cId="44179571" sldId="308"/>
            <ac:spMk id="37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45:29.605" v="146" actId="26606"/>
          <ac:spMkLst>
            <pc:docMk/>
            <pc:sldMk cId="44179571" sldId="308"/>
            <ac:spMk id="39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45:29.605" v="146" actId="26606"/>
          <ac:spMkLst>
            <pc:docMk/>
            <pc:sldMk cId="44179571" sldId="308"/>
            <ac:spMk id="41" creationId="{D36F3EEA-55D4-4677-80E7-92D00B8F343B}"/>
          </ac:spMkLst>
        </pc:spChg>
        <pc:spChg chg="add del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50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56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58" creationId="{F3F4807A-5068-4492-8025-D75F320E908D}"/>
          </ac:spMkLst>
        </pc:spChg>
        <pc:spChg chg="add del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60" creationId="{B24996F8-180C-4DCB-8A26-DFA336CDEFBC}"/>
          </ac:spMkLst>
        </pc:spChg>
        <pc:spChg chg="add del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62" creationId="{D8B22DE2-C518-4F77-BE90-E1B6B1909D91}"/>
          </ac:spMkLst>
        </pc:spChg>
        <pc:spChg chg="add del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64" creationId="{630182B0-3559-41D5-9EBC-0BD86BEDAD09}"/>
          </ac:spMkLst>
        </pc:spChg>
        <pc:spChg chg="add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73" creationId="{4AC0CD9D-7610-4620-93B4-798CCD9AB581}"/>
          </ac:spMkLst>
        </pc:spChg>
        <pc:spChg chg="add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79" creationId="{DE4D62F9-188E-4530-84C2-24BDEE4BEB82}"/>
          </ac:spMkLst>
        </pc:spChg>
        <pc:spChg chg="add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81" creationId="{757B325C-3E35-45CF-9D07-3BCB281F3B9C}"/>
          </ac:spMkLst>
        </pc:spChg>
        <pc:spChg chg="add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83" creationId="{C24BEC42-AFF3-40D1-93A2-A27A42E1E23C}"/>
          </ac:spMkLst>
        </pc:spChg>
        <pc:spChg chg="add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85" creationId="{608F427C-1EC9-4280-9367-F2B3AA063E82}"/>
          </ac:spMkLst>
        </pc:spChg>
        <pc:spChg chg="add">
          <ac:chgData name="Matias Penttinen" userId="40d4d864-197c-4178-b90c-d610271ea037" providerId="ADAL" clId="{78D93ADA-6AC6-47C5-9D94-6DB9E77BE0C0}" dt="2022-09-07T07:45:41.504" v="148" actId="26606"/>
          <ac:spMkLst>
            <pc:docMk/>
            <pc:sldMk cId="44179571" sldId="308"/>
            <ac:spMk id="87" creationId="{F98810A7-E114-447A-A7D6-69B27CFB5650}"/>
          </ac:spMkLst>
        </pc:spChg>
        <pc:graphicFrameChg chg="add del mod">
          <ac:chgData name="Matias Penttinen" userId="40d4d864-197c-4178-b90c-d610271ea037" providerId="ADAL" clId="{78D93ADA-6AC6-47C5-9D94-6DB9E77BE0C0}" dt="2022-09-07T08:19:38.712" v="904" actId="21"/>
          <ac:graphicFrameMkLst>
            <pc:docMk/>
            <pc:sldMk cId="44179571" sldId="308"/>
            <ac:graphicFrameMk id="6" creationId="{2C908F2B-7270-49F8-9E7D-965625C02266}"/>
          </ac:graphicFrameMkLst>
        </pc:graphicFrameChg>
        <pc:picChg chg="add del">
          <ac:chgData name="Matias Penttinen" userId="40d4d864-197c-4178-b90c-d610271ea037" providerId="ADAL" clId="{78D93ADA-6AC6-47C5-9D94-6DB9E77BE0C0}" dt="2022-09-07T07:45:29.605" v="146" actId="26606"/>
          <ac:picMkLst>
            <pc:docMk/>
            <pc:sldMk cId="44179571" sldId="308"/>
            <ac:picMk id="23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45:29.605" v="146" actId="26606"/>
          <ac:picMkLst>
            <pc:docMk/>
            <pc:sldMk cId="44179571" sldId="308"/>
            <ac:picMk id="25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45:29.605" v="146" actId="26606"/>
          <ac:picMkLst>
            <pc:docMk/>
            <pc:sldMk cId="44179571" sldId="308"/>
            <ac:picMk id="29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45:29.605" v="146" actId="26606"/>
          <ac:picMkLst>
            <pc:docMk/>
            <pc:sldMk cId="44179571" sldId="308"/>
            <ac:picMk id="31" creationId="{69F01145-BEA3-4CBF-AA21-10077B948CA8}"/>
          </ac:picMkLst>
        </pc:picChg>
        <pc:picChg chg="add del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46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48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52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54" creationId="{69F01145-BEA3-4CBF-AA21-10077B948CA8}"/>
          </ac:picMkLst>
        </pc:picChg>
        <pc:picChg chg="add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69" creationId="{41B68C77-138E-4BF7-A276-BD0C78A4219F}"/>
          </ac:picMkLst>
        </pc:picChg>
        <pc:picChg chg="add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71" creationId="{7C268552-D473-46ED-B1B8-422042C4DEF1}"/>
          </ac:picMkLst>
        </pc:picChg>
        <pc:picChg chg="add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75" creationId="{B9238B3E-24AA-439A-B527-6C5DF6D72145}"/>
          </ac:picMkLst>
        </pc:picChg>
        <pc:picChg chg="add">
          <ac:chgData name="Matias Penttinen" userId="40d4d864-197c-4178-b90c-d610271ea037" providerId="ADAL" clId="{78D93ADA-6AC6-47C5-9D94-6DB9E77BE0C0}" dt="2022-09-07T07:45:41.504" v="148" actId="26606"/>
          <ac:picMkLst>
            <pc:docMk/>
            <pc:sldMk cId="44179571" sldId="308"/>
            <ac:picMk id="77" creationId="{69F01145-BEA3-4CBF-AA21-10077B948CA8}"/>
          </ac:picMkLst>
        </pc:picChg>
      </pc:sldChg>
      <pc:sldChg chg="addSp delSp modSp del mod setBg">
        <pc:chgData name="Matias Penttinen" userId="40d4d864-197c-4178-b90c-d610271ea037" providerId="ADAL" clId="{78D93ADA-6AC6-47C5-9D94-6DB9E77BE0C0}" dt="2022-09-07T08:26:17.852" v="1029" actId="2696"/>
        <pc:sldMkLst>
          <pc:docMk/>
          <pc:sldMk cId="3006678732" sldId="309"/>
        </pc:sldMkLst>
        <pc:spChg chg="mod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2" creationId="{5FFB2E51-132E-4E6E-B100-D22E148EDB7C}"/>
          </ac:spMkLst>
        </pc:spChg>
        <pc:spChg chg="add mod">
          <ac:chgData name="Matias Penttinen" userId="40d4d864-197c-4178-b90c-d610271ea037" providerId="ADAL" clId="{78D93ADA-6AC6-47C5-9D94-6DB9E77BE0C0}" dt="2022-09-07T08:26:04.323" v="1025" actId="21"/>
          <ac:spMkLst>
            <pc:docMk/>
            <pc:sldMk cId="3006678732" sldId="309"/>
            <ac:spMk id="4" creationId="{B06063FA-1F8B-5407-ABAE-DF1DF7DB459A}"/>
          </ac:spMkLst>
        </pc:spChg>
        <pc:spChg chg="add del">
          <ac:chgData name="Matias Penttinen" userId="40d4d864-197c-4178-b90c-d610271ea037" providerId="ADAL" clId="{78D93ADA-6AC6-47C5-9D94-6DB9E77BE0C0}" dt="2022-09-07T07:30:18.416" v="91" actId="26606"/>
          <ac:spMkLst>
            <pc:docMk/>
            <pc:sldMk cId="3006678732" sldId="309"/>
            <ac:spMk id="31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7:30:18.416" v="91" actId="26606"/>
          <ac:spMkLst>
            <pc:docMk/>
            <pc:sldMk cId="3006678732" sldId="309"/>
            <ac:spMk id="33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7:30:18.416" v="91" actId="26606"/>
          <ac:spMkLst>
            <pc:docMk/>
            <pc:sldMk cId="3006678732" sldId="309"/>
            <ac:spMk id="35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7:30:18.416" v="91" actId="26606"/>
          <ac:spMkLst>
            <pc:docMk/>
            <pc:sldMk cId="3006678732" sldId="309"/>
            <ac:spMk id="37" creationId="{10B541F0-7F6E-402E-84D8-CF96EACA5FBC}"/>
          </ac:spMkLst>
        </pc:spChg>
        <pc:spChg chg="add del">
          <ac:chgData name="Matias Penttinen" userId="40d4d864-197c-4178-b90c-d610271ea037" providerId="ADAL" clId="{78D93ADA-6AC6-47C5-9D94-6DB9E77BE0C0}" dt="2022-09-07T07:30:18.365" v="90" actId="26606"/>
          <ac:spMkLst>
            <pc:docMk/>
            <pc:sldMk cId="3006678732" sldId="309"/>
            <ac:spMk id="46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30:18.365" v="90" actId="26606"/>
          <ac:spMkLst>
            <pc:docMk/>
            <pc:sldMk cId="3006678732" sldId="309"/>
            <ac:spMk id="52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30:18.365" v="90" actId="26606"/>
          <ac:spMkLst>
            <pc:docMk/>
            <pc:sldMk cId="3006678732" sldId="309"/>
            <ac:spMk id="54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30:18.365" v="90" actId="26606"/>
          <ac:spMkLst>
            <pc:docMk/>
            <pc:sldMk cId="3006678732" sldId="309"/>
            <ac:spMk id="56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30:18.365" v="90" actId="26606"/>
          <ac:spMkLst>
            <pc:docMk/>
            <pc:sldMk cId="3006678732" sldId="309"/>
            <ac:spMk id="58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30:18.365" v="90" actId="26606"/>
          <ac:spMkLst>
            <pc:docMk/>
            <pc:sldMk cId="3006678732" sldId="309"/>
            <ac:spMk id="60" creationId="{D36F3EEA-55D4-4677-80E7-92D00B8F343B}"/>
          </ac:spMkLst>
        </pc:spChg>
        <pc:spChg chg="add del">
          <ac:chgData name="Matias Penttinen" userId="40d4d864-197c-4178-b90c-d610271ea037" providerId="ADAL" clId="{78D93ADA-6AC6-47C5-9D94-6DB9E77BE0C0}" dt="2022-09-07T07:30:30.790" v="93" actId="26606"/>
          <ac:spMkLst>
            <pc:docMk/>
            <pc:sldMk cId="3006678732" sldId="309"/>
            <ac:spMk id="64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30:30.790" v="93" actId="26606"/>
          <ac:spMkLst>
            <pc:docMk/>
            <pc:sldMk cId="3006678732" sldId="309"/>
            <ac:spMk id="67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30:30.790" v="93" actId="26606"/>
          <ac:spMkLst>
            <pc:docMk/>
            <pc:sldMk cId="3006678732" sldId="309"/>
            <ac:spMk id="68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30:30.790" v="93" actId="26606"/>
          <ac:spMkLst>
            <pc:docMk/>
            <pc:sldMk cId="3006678732" sldId="309"/>
            <ac:spMk id="69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30:30.790" v="93" actId="26606"/>
          <ac:spMkLst>
            <pc:docMk/>
            <pc:sldMk cId="3006678732" sldId="309"/>
            <ac:spMk id="70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30:30.790" v="93" actId="26606"/>
          <ac:spMkLst>
            <pc:docMk/>
            <pc:sldMk cId="3006678732" sldId="309"/>
            <ac:spMk id="71" creationId="{D36F3EEA-55D4-4677-80E7-92D00B8F343B}"/>
          </ac:spMkLst>
        </pc:spChg>
        <pc:spChg chg="add del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76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78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80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82" creationId="{10B541F0-7F6E-402E-84D8-CF96EACA5FBC}"/>
          </ac:spMkLst>
        </pc:spChg>
        <pc:spChg chg="add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87" creationId="{4E78424C-6FD0-41F8-9CAA-5DC19C42359F}"/>
          </ac:spMkLst>
        </pc:spChg>
        <pc:spChg chg="add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89" creationId="{DD136760-57DC-4301-8BEA-B71AD2D13905}"/>
          </ac:spMkLst>
        </pc:spChg>
        <pc:spChg chg="add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91" creationId="{BDC58DEA-1307-4F44-AD47-E613D8B76A89}"/>
          </ac:spMkLst>
        </pc:spChg>
        <pc:spChg chg="add">
          <ac:chgData name="Matias Penttinen" userId="40d4d864-197c-4178-b90c-d610271ea037" providerId="ADAL" clId="{78D93ADA-6AC6-47C5-9D94-6DB9E77BE0C0}" dt="2022-09-07T08:22:06" v="960" actId="26606"/>
          <ac:spMkLst>
            <pc:docMk/>
            <pc:sldMk cId="3006678732" sldId="309"/>
            <ac:spMk id="93" creationId="{C99B912D-1E4B-42AF-A2BE-CFEFEC916EE7}"/>
          </ac:spMkLst>
        </pc:spChg>
        <pc:graphicFrameChg chg="add del mod modGraphic">
          <ac:chgData name="Matias Penttinen" userId="40d4d864-197c-4178-b90c-d610271ea037" providerId="ADAL" clId="{78D93ADA-6AC6-47C5-9D94-6DB9E77BE0C0}" dt="2022-09-07T08:26:04.323" v="1025" actId="21"/>
          <ac:graphicFrameMkLst>
            <pc:docMk/>
            <pc:sldMk cId="3006678732" sldId="309"/>
            <ac:graphicFrameMk id="26" creationId="{95E42882-AA56-4721-98F7-FB1A51740F57}"/>
          </ac:graphicFrameMkLst>
        </pc:graphicFrameChg>
        <pc:picChg chg="add del">
          <ac:chgData name="Matias Penttinen" userId="40d4d864-197c-4178-b90c-d610271ea037" providerId="ADAL" clId="{78D93ADA-6AC6-47C5-9D94-6DB9E77BE0C0}" dt="2022-09-07T07:30:18.365" v="90" actId="26606"/>
          <ac:picMkLst>
            <pc:docMk/>
            <pc:sldMk cId="3006678732" sldId="309"/>
            <ac:picMk id="42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30:18.365" v="90" actId="26606"/>
          <ac:picMkLst>
            <pc:docMk/>
            <pc:sldMk cId="3006678732" sldId="309"/>
            <ac:picMk id="44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30:18.365" v="90" actId="26606"/>
          <ac:picMkLst>
            <pc:docMk/>
            <pc:sldMk cId="3006678732" sldId="309"/>
            <ac:picMk id="48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30:18.365" v="90" actId="26606"/>
          <ac:picMkLst>
            <pc:docMk/>
            <pc:sldMk cId="3006678732" sldId="309"/>
            <ac:picMk id="50" creationId="{69F01145-BEA3-4CBF-AA21-10077B948CA8}"/>
          </ac:picMkLst>
        </pc:picChg>
        <pc:picChg chg="add del">
          <ac:chgData name="Matias Penttinen" userId="40d4d864-197c-4178-b90c-d610271ea037" providerId="ADAL" clId="{78D93ADA-6AC6-47C5-9D94-6DB9E77BE0C0}" dt="2022-09-07T07:30:30.790" v="93" actId="26606"/>
          <ac:picMkLst>
            <pc:docMk/>
            <pc:sldMk cId="3006678732" sldId="309"/>
            <ac:picMk id="62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30:30.790" v="93" actId="26606"/>
          <ac:picMkLst>
            <pc:docMk/>
            <pc:sldMk cId="3006678732" sldId="309"/>
            <ac:picMk id="63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30:30.790" v="93" actId="26606"/>
          <ac:picMkLst>
            <pc:docMk/>
            <pc:sldMk cId="3006678732" sldId="309"/>
            <ac:picMk id="65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30:30.790" v="93" actId="26606"/>
          <ac:picMkLst>
            <pc:docMk/>
            <pc:sldMk cId="3006678732" sldId="309"/>
            <ac:picMk id="66" creationId="{69F01145-BEA3-4CBF-AA21-10077B948CA8}"/>
          </ac:picMkLst>
        </pc:picChg>
      </pc:sldChg>
      <pc:sldChg chg="addSp delSp modSp del mod setBg">
        <pc:chgData name="Matias Penttinen" userId="40d4d864-197c-4178-b90c-d610271ea037" providerId="ADAL" clId="{78D93ADA-6AC6-47C5-9D94-6DB9E77BE0C0}" dt="2022-09-07T08:25:38.064" v="1004" actId="2696"/>
        <pc:sldMkLst>
          <pc:docMk/>
          <pc:sldMk cId="1052956579" sldId="310"/>
        </pc:sldMkLst>
        <pc:spChg chg="mod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2" creationId="{38F235F2-0CF4-424C-B891-D6FB009D44C3}"/>
          </ac:spMkLst>
        </pc:spChg>
        <pc:spChg chg="add mod">
          <ac:chgData name="Matias Penttinen" userId="40d4d864-197c-4178-b90c-d610271ea037" providerId="ADAL" clId="{78D93ADA-6AC6-47C5-9D94-6DB9E77BE0C0}" dt="2022-09-07T08:25:21.796" v="999" actId="21"/>
          <ac:spMkLst>
            <pc:docMk/>
            <pc:sldMk cId="1052956579" sldId="310"/>
            <ac:spMk id="5" creationId="{FAAF7B9E-DD45-00AE-2A69-2F00C138EE8B}"/>
          </ac:spMkLst>
        </pc:spChg>
        <pc:spChg chg="del">
          <ac:chgData name="Matias Penttinen" userId="40d4d864-197c-4178-b90c-d610271ea037" providerId="ADAL" clId="{78D93ADA-6AC6-47C5-9D94-6DB9E77BE0C0}" dt="2022-09-07T07:29:43.955" v="86" actId="26606"/>
          <ac:spMkLst>
            <pc:docMk/>
            <pc:sldMk cId="1052956579" sldId="310"/>
            <ac:spMk id="9" creationId="{F747F1B4-B831-4277-8AB0-32767F7EB7BF}"/>
          </ac:spMkLst>
        </pc:spChg>
        <pc:spChg chg="del">
          <ac:chgData name="Matias Penttinen" userId="40d4d864-197c-4178-b90c-d610271ea037" providerId="ADAL" clId="{78D93ADA-6AC6-47C5-9D94-6DB9E77BE0C0}" dt="2022-09-07T07:29:43.955" v="86" actId="26606"/>
          <ac:spMkLst>
            <pc:docMk/>
            <pc:sldMk cId="1052956579" sldId="310"/>
            <ac:spMk id="11" creationId="{D80CFA21-AB7C-4BEB-9BFF-05764FBBF3C6}"/>
          </ac:spMkLst>
        </pc:spChg>
        <pc:spChg chg="del">
          <ac:chgData name="Matias Penttinen" userId="40d4d864-197c-4178-b90c-d610271ea037" providerId="ADAL" clId="{78D93ADA-6AC6-47C5-9D94-6DB9E77BE0C0}" dt="2022-09-07T07:29:43.955" v="86" actId="26606"/>
          <ac:spMkLst>
            <pc:docMk/>
            <pc:sldMk cId="1052956579" sldId="310"/>
            <ac:spMk id="13" creationId="{12F7E335-851A-4CAE-B09F-E657819D4600}"/>
          </ac:spMkLst>
        </pc:spChg>
        <pc:spChg chg="del">
          <ac:chgData name="Matias Penttinen" userId="40d4d864-197c-4178-b90c-d610271ea037" providerId="ADAL" clId="{78D93ADA-6AC6-47C5-9D94-6DB9E77BE0C0}" dt="2022-09-07T07:29:43.955" v="86" actId="26606"/>
          <ac:spMkLst>
            <pc:docMk/>
            <pc:sldMk cId="1052956579" sldId="310"/>
            <ac:spMk id="15" creationId="{10B541F0-7F6E-402E-84D8-CF96EACA5FBC}"/>
          </ac:spMkLst>
        </pc:spChg>
        <pc:spChg chg="add del">
          <ac:chgData name="Matias Penttinen" userId="40d4d864-197c-4178-b90c-d610271ea037" providerId="ADAL" clId="{78D93ADA-6AC6-47C5-9D94-6DB9E77BE0C0}" dt="2022-09-07T07:29:49.282" v="87" actId="26606"/>
          <ac:spMkLst>
            <pc:docMk/>
            <pc:sldMk cId="1052956579" sldId="310"/>
            <ac:spMk id="24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29:49.282" v="87" actId="26606"/>
          <ac:spMkLst>
            <pc:docMk/>
            <pc:sldMk cId="1052956579" sldId="310"/>
            <ac:spMk id="30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29:49.282" v="87" actId="26606"/>
          <ac:spMkLst>
            <pc:docMk/>
            <pc:sldMk cId="1052956579" sldId="310"/>
            <ac:spMk id="32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29:49.282" v="87" actId="26606"/>
          <ac:spMkLst>
            <pc:docMk/>
            <pc:sldMk cId="1052956579" sldId="310"/>
            <ac:spMk id="34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29:49.282" v="87" actId="26606"/>
          <ac:spMkLst>
            <pc:docMk/>
            <pc:sldMk cId="1052956579" sldId="310"/>
            <ac:spMk id="36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29:49.282" v="87" actId="26606"/>
          <ac:spMkLst>
            <pc:docMk/>
            <pc:sldMk cId="1052956579" sldId="310"/>
            <ac:spMk id="38" creationId="{D36F3EEA-55D4-4677-80E7-92D00B8F343B}"/>
          </ac:spMkLst>
        </pc:spChg>
        <pc:spChg chg="add del">
          <ac:chgData name="Matias Penttinen" userId="40d4d864-197c-4178-b90c-d610271ea037" providerId="ADAL" clId="{78D93ADA-6AC6-47C5-9D94-6DB9E77BE0C0}" dt="2022-09-07T07:30:35.052" v="94" actId="26606"/>
          <ac:spMkLst>
            <pc:docMk/>
            <pc:sldMk cId="1052956579" sldId="310"/>
            <ac:spMk id="47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30:35.052" v="94" actId="26606"/>
          <ac:spMkLst>
            <pc:docMk/>
            <pc:sldMk cId="1052956579" sldId="310"/>
            <ac:spMk id="53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30:35.052" v="94" actId="26606"/>
          <ac:spMkLst>
            <pc:docMk/>
            <pc:sldMk cId="1052956579" sldId="310"/>
            <ac:spMk id="55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30:35.052" v="94" actId="26606"/>
          <ac:spMkLst>
            <pc:docMk/>
            <pc:sldMk cId="1052956579" sldId="310"/>
            <ac:spMk id="57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30:35.052" v="94" actId="26606"/>
          <ac:spMkLst>
            <pc:docMk/>
            <pc:sldMk cId="1052956579" sldId="310"/>
            <ac:spMk id="59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30:35.052" v="94" actId="26606"/>
          <ac:spMkLst>
            <pc:docMk/>
            <pc:sldMk cId="1052956579" sldId="310"/>
            <ac:spMk id="61" creationId="{D36F3EEA-55D4-4677-80E7-92D00B8F343B}"/>
          </ac:spMkLst>
        </pc:spChg>
        <pc:spChg chg="add del">
          <ac:chgData name="Matias Penttinen" userId="40d4d864-197c-4178-b90c-d610271ea037" providerId="ADAL" clId="{78D93ADA-6AC6-47C5-9D94-6DB9E77BE0C0}" dt="2022-09-07T07:30:39.872" v="95" actId="26606"/>
          <ac:spMkLst>
            <pc:docMk/>
            <pc:sldMk cId="1052956579" sldId="310"/>
            <ac:spMk id="66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7:30:39.872" v="95" actId="26606"/>
          <ac:spMkLst>
            <pc:docMk/>
            <pc:sldMk cId="1052956579" sldId="310"/>
            <ac:spMk id="68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7:30:39.872" v="95" actId="26606"/>
          <ac:spMkLst>
            <pc:docMk/>
            <pc:sldMk cId="1052956579" sldId="310"/>
            <ac:spMk id="70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7:30:39.872" v="95" actId="26606"/>
          <ac:spMkLst>
            <pc:docMk/>
            <pc:sldMk cId="1052956579" sldId="310"/>
            <ac:spMk id="72" creationId="{10B541F0-7F6E-402E-84D8-CF96EACA5FBC}"/>
          </ac:spMkLst>
        </pc:spChg>
        <pc:spChg chg="add del">
          <ac:chgData name="Matias Penttinen" userId="40d4d864-197c-4178-b90c-d610271ea037" providerId="ADAL" clId="{78D93ADA-6AC6-47C5-9D94-6DB9E77BE0C0}" dt="2022-09-07T07:45:53.906" v="149" actId="26606"/>
          <ac:spMkLst>
            <pc:docMk/>
            <pc:sldMk cId="1052956579" sldId="310"/>
            <ac:spMk id="77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7:45:53.906" v="149" actId="26606"/>
          <ac:spMkLst>
            <pc:docMk/>
            <pc:sldMk cId="1052956579" sldId="310"/>
            <ac:spMk id="79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7:45:53.906" v="149" actId="26606"/>
          <ac:spMkLst>
            <pc:docMk/>
            <pc:sldMk cId="1052956579" sldId="310"/>
            <ac:spMk id="81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7:45:53.906" v="149" actId="26606"/>
          <ac:spMkLst>
            <pc:docMk/>
            <pc:sldMk cId="1052956579" sldId="310"/>
            <ac:spMk id="83" creationId="{10B541F0-7F6E-402E-84D8-CF96EACA5FBC}"/>
          </ac:spMkLst>
        </pc:spChg>
        <pc:spChg chg="add del">
          <ac:chgData name="Matias Penttinen" userId="40d4d864-197c-4178-b90c-d610271ea037" providerId="ADAL" clId="{78D93ADA-6AC6-47C5-9D94-6DB9E77BE0C0}" dt="2022-09-07T07:50:37.728" v="159" actId="26606"/>
          <ac:spMkLst>
            <pc:docMk/>
            <pc:sldMk cId="1052956579" sldId="310"/>
            <ac:spMk id="92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50:37.728" v="159" actId="26606"/>
          <ac:spMkLst>
            <pc:docMk/>
            <pc:sldMk cId="1052956579" sldId="310"/>
            <ac:spMk id="98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50:37.728" v="159" actId="26606"/>
          <ac:spMkLst>
            <pc:docMk/>
            <pc:sldMk cId="1052956579" sldId="310"/>
            <ac:spMk id="100" creationId="{757B325C-3E35-45CF-9D07-3BCB281F3B9C}"/>
          </ac:spMkLst>
        </pc:spChg>
        <pc:spChg chg="add del">
          <ac:chgData name="Matias Penttinen" userId="40d4d864-197c-4178-b90c-d610271ea037" providerId="ADAL" clId="{78D93ADA-6AC6-47C5-9D94-6DB9E77BE0C0}" dt="2022-09-07T07:50:37.728" v="159" actId="26606"/>
          <ac:spMkLst>
            <pc:docMk/>
            <pc:sldMk cId="1052956579" sldId="310"/>
            <ac:spMk id="102" creationId="{C24BEC42-AFF3-40D1-93A2-A27A42E1E23C}"/>
          </ac:spMkLst>
        </pc:spChg>
        <pc:spChg chg="add del">
          <ac:chgData name="Matias Penttinen" userId="40d4d864-197c-4178-b90c-d610271ea037" providerId="ADAL" clId="{78D93ADA-6AC6-47C5-9D94-6DB9E77BE0C0}" dt="2022-09-07T07:50:37.728" v="159" actId="26606"/>
          <ac:spMkLst>
            <pc:docMk/>
            <pc:sldMk cId="1052956579" sldId="310"/>
            <ac:spMk id="104" creationId="{608F427C-1EC9-4280-9367-F2B3AA063E82}"/>
          </ac:spMkLst>
        </pc:spChg>
        <pc:spChg chg="add del">
          <ac:chgData name="Matias Penttinen" userId="40d4d864-197c-4178-b90c-d610271ea037" providerId="ADAL" clId="{78D93ADA-6AC6-47C5-9D94-6DB9E77BE0C0}" dt="2022-09-07T07:50:37.728" v="159" actId="26606"/>
          <ac:spMkLst>
            <pc:docMk/>
            <pc:sldMk cId="1052956579" sldId="310"/>
            <ac:spMk id="106" creationId="{F98810A7-E114-447A-A7D6-69B27CFB5650}"/>
          </ac:spMkLst>
        </pc:spChg>
        <pc:spChg chg="add del">
          <ac:chgData name="Matias Penttinen" userId="40d4d864-197c-4178-b90c-d610271ea037" providerId="ADAL" clId="{78D93ADA-6AC6-47C5-9D94-6DB9E77BE0C0}" dt="2022-09-07T07:51:20.191" v="162" actId="26606"/>
          <ac:spMkLst>
            <pc:docMk/>
            <pc:sldMk cId="1052956579" sldId="310"/>
            <ac:spMk id="111" creationId="{47AEA421-5F29-4BA7-9360-2501B5987921}"/>
          </ac:spMkLst>
        </pc:spChg>
        <pc:spChg chg="add del">
          <ac:chgData name="Matias Penttinen" userId="40d4d864-197c-4178-b90c-d610271ea037" providerId="ADAL" clId="{78D93ADA-6AC6-47C5-9D94-6DB9E77BE0C0}" dt="2022-09-07T07:51:20.191" v="162" actId="26606"/>
          <ac:spMkLst>
            <pc:docMk/>
            <pc:sldMk cId="1052956579" sldId="310"/>
            <ac:spMk id="113" creationId="{9348F0CB-4904-4DEF-BDD4-ADEC2DCCCBD7}"/>
          </ac:spMkLst>
        </pc:spChg>
        <pc:spChg chg="add del">
          <ac:chgData name="Matias Penttinen" userId="40d4d864-197c-4178-b90c-d610271ea037" providerId="ADAL" clId="{78D93ADA-6AC6-47C5-9D94-6DB9E77BE0C0}" dt="2022-09-07T07:51:20.191" v="162" actId="26606"/>
          <ac:spMkLst>
            <pc:docMk/>
            <pc:sldMk cId="1052956579" sldId="310"/>
            <ac:spMk id="115" creationId="{1583E1B8-79B3-49BB-8704-58E4AB1AF213}"/>
          </ac:spMkLst>
        </pc:spChg>
        <pc:spChg chg="add del">
          <ac:chgData name="Matias Penttinen" userId="40d4d864-197c-4178-b90c-d610271ea037" providerId="ADAL" clId="{78D93ADA-6AC6-47C5-9D94-6DB9E77BE0C0}" dt="2022-09-07T07:51:20.191" v="162" actId="26606"/>
          <ac:spMkLst>
            <pc:docMk/>
            <pc:sldMk cId="1052956579" sldId="310"/>
            <ac:spMk id="117" creationId="{7BB34D5F-2B87-438E-8236-69C6068D47A4}"/>
          </ac:spMkLst>
        </pc:spChg>
        <pc:spChg chg="add del">
          <ac:chgData name="Matias Penttinen" userId="40d4d864-197c-4178-b90c-d610271ea037" providerId="ADAL" clId="{78D93ADA-6AC6-47C5-9D94-6DB9E77BE0C0}" dt="2022-09-07T07:51:20.174" v="161" actId="26606"/>
          <ac:spMkLst>
            <pc:docMk/>
            <pc:sldMk cId="1052956579" sldId="310"/>
            <ac:spMk id="122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7:51:20.174" v="161" actId="26606"/>
          <ac:spMkLst>
            <pc:docMk/>
            <pc:sldMk cId="1052956579" sldId="310"/>
            <ac:spMk id="124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7:51:20.174" v="161" actId="26606"/>
          <ac:spMkLst>
            <pc:docMk/>
            <pc:sldMk cId="1052956579" sldId="310"/>
            <ac:spMk id="126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7:51:20.174" v="161" actId="26606"/>
          <ac:spMkLst>
            <pc:docMk/>
            <pc:sldMk cId="1052956579" sldId="310"/>
            <ac:spMk id="128" creationId="{10B541F0-7F6E-402E-84D8-CF96EACA5FBC}"/>
          </ac:spMkLst>
        </pc:spChg>
        <pc:spChg chg="add del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30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31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32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33" creationId="{10B541F0-7F6E-402E-84D8-CF96EACA5FBC}"/>
          </ac:spMkLst>
        </pc:spChg>
        <pc:spChg chg="add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38" creationId="{4E78424C-6FD0-41F8-9CAA-5DC19C42359F}"/>
          </ac:spMkLst>
        </pc:spChg>
        <pc:spChg chg="add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40" creationId="{DD136760-57DC-4301-8BEA-B71AD2D13905}"/>
          </ac:spMkLst>
        </pc:spChg>
        <pc:spChg chg="add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42" creationId="{BDC58DEA-1307-4F44-AD47-E613D8B76A89}"/>
          </ac:spMkLst>
        </pc:spChg>
        <pc:spChg chg="add">
          <ac:chgData name="Matias Penttinen" userId="40d4d864-197c-4178-b90c-d610271ea037" providerId="ADAL" clId="{78D93ADA-6AC6-47C5-9D94-6DB9E77BE0C0}" dt="2022-09-07T08:22:14.221" v="961" actId="26606"/>
          <ac:spMkLst>
            <pc:docMk/>
            <pc:sldMk cId="1052956579" sldId="310"/>
            <ac:spMk id="144" creationId="{C99B912D-1E4B-42AF-A2BE-CFEFEC916EE7}"/>
          </ac:spMkLst>
        </pc:spChg>
        <pc:graphicFrameChg chg="add del mod modGraphic">
          <ac:chgData name="Matias Penttinen" userId="40d4d864-197c-4178-b90c-d610271ea037" providerId="ADAL" clId="{78D93ADA-6AC6-47C5-9D94-6DB9E77BE0C0}" dt="2022-09-07T08:25:21.796" v="999" actId="21"/>
          <ac:graphicFrameMkLst>
            <pc:docMk/>
            <pc:sldMk cId="1052956579" sldId="310"/>
            <ac:graphicFrameMk id="4" creationId="{1A3CA5B2-D23F-49F1-9639-ED43F0ED810E}"/>
          </ac:graphicFrameMkLst>
        </pc:graphicFrameChg>
        <pc:picChg chg="add del">
          <ac:chgData name="Matias Penttinen" userId="40d4d864-197c-4178-b90c-d610271ea037" providerId="ADAL" clId="{78D93ADA-6AC6-47C5-9D94-6DB9E77BE0C0}" dt="2022-09-07T07:29:49.282" v="87" actId="26606"/>
          <ac:picMkLst>
            <pc:docMk/>
            <pc:sldMk cId="1052956579" sldId="310"/>
            <ac:picMk id="20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29:49.282" v="87" actId="26606"/>
          <ac:picMkLst>
            <pc:docMk/>
            <pc:sldMk cId="1052956579" sldId="310"/>
            <ac:picMk id="22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29:49.282" v="87" actId="26606"/>
          <ac:picMkLst>
            <pc:docMk/>
            <pc:sldMk cId="1052956579" sldId="310"/>
            <ac:picMk id="26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29:49.282" v="87" actId="26606"/>
          <ac:picMkLst>
            <pc:docMk/>
            <pc:sldMk cId="1052956579" sldId="310"/>
            <ac:picMk id="28" creationId="{69F01145-BEA3-4CBF-AA21-10077B948CA8}"/>
          </ac:picMkLst>
        </pc:picChg>
        <pc:picChg chg="add del">
          <ac:chgData name="Matias Penttinen" userId="40d4d864-197c-4178-b90c-d610271ea037" providerId="ADAL" clId="{78D93ADA-6AC6-47C5-9D94-6DB9E77BE0C0}" dt="2022-09-07T07:30:35.052" v="94" actId="26606"/>
          <ac:picMkLst>
            <pc:docMk/>
            <pc:sldMk cId="1052956579" sldId="310"/>
            <ac:picMk id="43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30:35.052" v="94" actId="26606"/>
          <ac:picMkLst>
            <pc:docMk/>
            <pc:sldMk cId="1052956579" sldId="310"/>
            <ac:picMk id="45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30:35.052" v="94" actId="26606"/>
          <ac:picMkLst>
            <pc:docMk/>
            <pc:sldMk cId="1052956579" sldId="310"/>
            <ac:picMk id="49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30:35.052" v="94" actId="26606"/>
          <ac:picMkLst>
            <pc:docMk/>
            <pc:sldMk cId="1052956579" sldId="310"/>
            <ac:picMk id="51" creationId="{69F01145-BEA3-4CBF-AA21-10077B948CA8}"/>
          </ac:picMkLst>
        </pc:picChg>
        <pc:picChg chg="add del">
          <ac:chgData name="Matias Penttinen" userId="40d4d864-197c-4178-b90c-d610271ea037" providerId="ADAL" clId="{78D93ADA-6AC6-47C5-9D94-6DB9E77BE0C0}" dt="2022-09-07T07:50:37.728" v="159" actId="26606"/>
          <ac:picMkLst>
            <pc:docMk/>
            <pc:sldMk cId="1052956579" sldId="310"/>
            <ac:picMk id="88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50:37.728" v="159" actId="26606"/>
          <ac:picMkLst>
            <pc:docMk/>
            <pc:sldMk cId="1052956579" sldId="310"/>
            <ac:picMk id="90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50:37.728" v="159" actId="26606"/>
          <ac:picMkLst>
            <pc:docMk/>
            <pc:sldMk cId="1052956579" sldId="310"/>
            <ac:picMk id="94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50:37.728" v="159" actId="26606"/>
          <ac:picMkLst>
            <pc:docMk/>
            <pc:sldMk cId="1052956579" sldId="310"/>
            <ac:picMk id="96" creationId="{69F01145-BEA3-4CBF-AA21-10077B948CA8}"/>
          </ac:picMkLst>
        </pc:picChg>
      </pc:sldChg>
      <pc:sldChg chg="addSp delSp modSp del mod setBg">
        <pc:chgData name="Matias Penttinen" userId="40d4d864-197c-4178-b90c-d610271ea037" providerId="ADAL" clId="{78D93ADA-6AC6-47C5-9D94-6DB9E77BE0C0}" dt="2022-09-07T08:26:52.067" v="1049" actId="2696"/>
        <pc:sldMkLst>
          <pc:docMk/>
          <pc:sldMk cId="3040570227" sldId="311"/>
        </pc:sldMkLst>
        <pc:spChg chg="mod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2" creationId="{92CD3021-7A92-49FE-9572-44E27DB14C99}"/>
          </ac:spMkLst>
        </pc:spChg>
        <pc:spChg chg="add mod">
          <ac:chgData name="Matias Penttinen" userId="40d4d864-197c-4178-b90c-d610271ea037" providerId="ADAL" clId="{78D93ADA-6AC6-47C5-9D94-6DB9E77BE0C0}" dt="2022-09-07T08:26:41.245" v="1046" actId="21"/>
          <ac:spMkLst>
            <pc:docMk/>
            <pc:sldMk cId="3040570227" sldId="311"/>
            <ac:spMk id="5" creationId="{1228AF97-91C2-2742-BFD1-BC4BF74C2BE3}"/>
          </ac:spMkLst>
        </pc:spChg>
        <pc:spChg chg="del">
          <ac:chgData name="Matias Penttinen" userId="40d4d864-197c-4178-b90c-d610271ea037" providerId="ADAL" clId="{78D93ADA-6AC6-47C5-9D94-6DB9E77BE0C0}" dt="2022-09-07T07:30:25.329" v="92" actId="26606"/>
          <ac:spMkLst>
            <pc:docMk/>
            <pc:sldMk cId="3040570227" sldId="311"/>
            <ac:spMk id="9" creationId="{F747F1B4-B831-4277-8AB0-32767F7EB7BF}"/>
          </ac:spMkLst>
        </pc:spChg>
        <pc:spChg chg="del">
          <ac:chgData name="Matias Penttinen" userId="40d4d864-197c-4178-b90c-d610271ea037" providerId="ADAL" clId="{78D93ADA-6AC6-47C5-9D94-6DB9E77BE0C0}" dt="2022-09-07T07:30:25.329" v="92" actId="26606"/>
          <ac:spMkLst>
            <pc:docMk/>
            <pc:sldMk cId="3040570227" sldId="311"/>
            <ac:spMk id="11" creationId="{D80CFA21-AB7C-4BEB-9BFF-05764FBBF3C6}"/>
          </ac:spMkLst>
        </pc:spChg>
        <pc:spChg chg="del">
          <ac:chgData name="Matias Penttinen" userId="40d4d864-197c-4178-b90c-d610271ea037" providerId="ADAL" clId="{78D93ADA-6AC6-47C5-9D94-6DB9E77BE0C0}" dt="2022-09-07T07:30:25.329" v="92" actId="26606"/>
          <ac:spMkLst>
            <pc:docMk/>
            <pc:sldMk cId="3040570227" sldId="311"/>
            <ac:spMk id="13" creationId="{12F7E335-851A-4CAE-B09F-E657819D4600}"/>
          </ac:spMkLst>
        </pc:spChg>
        <pc:spChg chg="del">
          <ac:chgData name="Matias Penttinen" userId="40d4d864-197c-4178-b90c-d610271ea037" providerId="ADAL" clId="{78D93ADA-6AC6-47C5-9D94-6DB9E77BE0C0}" dt="2022-09-07T07:30:25.329" v="92" actId="26606"/>
          <ac:spMkLst>
            <pc:docMk/>
            <pc:sldMk cId="3040570227" sldId="311"/>
            <ac:spMk id="15" creationId="{10B541F0-7F6E-402E-84D8-CF96EACA5FBC}"/>
          </ac:spMkLst>
        </pc:spChg>
        <pc:spChg chg="add del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20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22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24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26" creationId="{10B541F0-7F6E-402E-84D8-CF96EACA5FBC}"/>
          </ac:spMkLst>
        </pc:spChg>
        <pc:spChg chg="add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31" creationId="{4E78424C-6FD0-41F8-9CAA-5DC19C42359F}"/>
          </ac:spMkLst>
        </pc:spChg>
        <pc:spChg chg="add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33" creationId="{DD136760-57DC-4301-8BEA-B71AD2D13905}"/>
          </ac:spMkLst>
        </pc:spChg>
        <pc:spChg chg="add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35" creationId="{BDC58DEA-1307-4F44-AD47-E613D8B76A89}"/>
          </ac:spMkLst>
        </pc:spChg>
        <pc:spChg chg="add">
          <ac:chgData name="Matias Penttinen" userId="40d4d864-197c-4178-b90c-d610271ea037" providerId="ADAL" clId="{78D93ADA-6AC6-47C5-9D94-6DB9E77BE0C0}" dt="2022-09-07T08:22:02.219" v="959" actId="26606"/>
          <ac:spMkLst>
            <pc:docMk/>
            <pc:sldMk cId="3040570227" sldId="311"/>
            <ac:spMk id="37" creationId="{C99B912D-1E4B-42AF-A2BE-CFEFEC916EE7}"/>
          </ac:spMkLst>
        </pc:spChg>
        <pc:graphicFrameChg chg="del mod modGraphic">
          <ac:chgData name="Matias Penttinen" userId="40d4d864-197c-4178-b90c-d610271ea037" providerId="ADAL" clId="{78D93ADA-6AC6-47C5-9D94-6DB9E77BE0C0}" dt="2022-09-07T08:26:41.245" v="1046" actId="21"/>
          <ac:graphicFrameMkLst>
            <pc:docMk/>
            <pc:sldMk cId="3040570227" sldId="311"/>
            <ac:graphicFrameMk id="4" creationId="{1D94F58B-D74C-4CF1-934F-D227E1EF8148}"/>
          </ac:graphicFrameMkLst>
        </pc:graphicFrameChg>
      </pc:sldChg>
      <pc:sldChg chg="addSp delSp modSp mod ord modTransition setBg">
        <pc:chgData name="Matias Penttinen" userId="40d4d864-197c-4178-b90c-d610271ea037" providerId="ADAL" clId="{78D93ADA-6AC6-47C5-9D94-6DB9E77BE0C0}" dt="2022-09-07T12:45:04.066" v="2136"/>
        <pc:sldMkLst>
          <pc:docMk/>
          <pc:sldMk cId="4267709853" sldId="312"/>
        </pc:sldMkLst>
        <pc:spChg chg="mod">
          <ac:chgData name="Matias Penttinen" userId="40d4d864-197c-4178-b90c-d610271ea037" providerId="ADAL" clId="{78D93ADA-6AC6-47C5-9D94-6DB9E77BE0C0}" dt="2022-09-07T08:17:53.967" v="851" actId="1076"/>
          <ac:spMkLst>
            <pc:docMk/>
            <pc:sldMk cId="4267709853" sldId="312"/>
            <ac:spMk id="2" creationId="{ED31D164-052E-4B93-A23A-49AD4D8E4D80}"/>
          </ac:spMkLst>
        </pc:spChg>
        <pc:spChg chg="mod ord">
          <ac:chgData name="Matias Penttinen" userId="40d4d864-197c-4178-b90c-d610271ea037" providerId="ADAL" clId="{78D93ADA-6AC6-47C5-9D94-6DB9E77BE0C0}" dt="2022-09-07T08:18:07.920" v="855" actId="1076"/>
          <ac:spMkLst>
            <pc:docMk/>
            <pc:sldMk cId="4267709853" sldId="312"/>
            <ac:spMk id="3" creationId="{D7E53E63-38A4-4E3C-9154-53A2022AF2B2}"/>
          </ac:spMkLst>
        </pc:spChg>
        <pc:spChg chg="del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9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11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13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15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41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43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45" creationId="{70151CB7-E7DE-4917-B831-01DF9CE01306}"/>
          </ac:spMkLst>
        </pc:spChg>
        <pc:spChg chg="add">
          <ac:chgData name="Matias Penttinen" userId="40d4d864-197c-4178-b90c-d610271ea037" providerId="ADAL" clId="{78D93ADA-6AC6-47C5-9D94-6DB9E77BE0C0}" dt="2022-09-07T07:29:24.681" v="81" actId="26606"/>
          <ac:spMkLst>
            <pc:docMk/>
            <pc:sldMk cId="4267709853" sldId="312"/>
            <ac:spMk id="47" creationId="{A92A1116-1C84-41DF-B803-1F7B0883EC82}"/>
          </ac:spMkLst>
        </pc:spChg>
        <pc:picChg chg="mod">
          <ac:chgData name="Matias Penttinen" userId="40d4d864-197c-4178-b90c-d610271ea037" providerId="ADAL" clId="{78D93ADA-6AC6-47C5-9D94-6DB9E77BE0C0}" dt="2022-09-07T07:29:24.681" v="81" actId="26606"/>
          <ac:picMkLst>
            <pc:docMk/>
            <pc:sldMk cId="4267709853" sldId="312"/>
            <ac:picMk id="36" creationId="{F6BC5577-BBB4-4BEC-BF38-59D91838F15A}"/>
          </ac:picMkLst>
        </pc:picChg>
      </pc:sldChg>
      <pc:sldChg chg="addSp delSp modSp mod setBg modNotesTx">
        <pc:chgData name="Matias Penttinen" userId="40d4d864-197c-4178-b90c-d610271ea037" providerId="ADAL" clId="{78D93ADA-6AC6-47C5-9D94-6DB9E77BE0C0}" dt="2022-09-07T12:41:17.424" v="1882" actId="20577"/>
        <pc:sldMkLst>
          <pc:docMk/>
          <pc:sldMk cId="1363298302" sldId="314"/>
        </pc:sldMkLst>
        <pc:spChg chg="mod">
          <ac:chgData name="Matias Penttinen" userId="40d4d864-197c-4178-b90c-d610271ea037" providerId="ADAL" clId="{78D93ADA-6AC6-47C5-9D94-6DB9E77BE0C0}" dt="2022-09-07T08:03:33.703" v="484" actId="1076"/>
          <ac:spMkLst>
            <pc:docMk/>
            <pc:sldMk cId="1363298302" sldId="314"/>
            <ac:spMk id="2" creationId="{5FFB2E51-132E-4E6E-B100-D22E148EDB7C}"/>
          </ac:spMkLst>
        </pc:spChg>
        <pc:spChg chg="mod">
          <ac:chgData name="Matias Penttinen" userId="40d4d864-197c-4178-b90c-d610271ea037" providerId="ADAL" clId="{78D93ADA-6AC6-47C5-9D94-6DB9E77BE0C0}" dt="2022-09-07T12:41:17.424" v="1882" actId="20577"/>
          <ac:spMkLst>
            <pc:docMk/>
            <pc:sldMk cId="1363298302" sldId="314"/>
            <ac:spMk id="3" creationId="{FB0119B5-2DC3-4FF8-B1B4-7F584918AFBA}"/>
          </ac:spMkLst>
        </pc:spChg>
        <pc:spChg chg="del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10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12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14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16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21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23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25" creationId="{70151CB7-E7DE-4917-B831-01DF9CE01306}"/>
          </ac:spMkLst>
        </pc:spChg>
        <pc:spChg chg="add">
          <ac:chgData name="Matias Penttinen" userId="40d4d864-197c-4178-b90c-d610271ea037" providerId="ADAL" clId="{78D93ADA-6AC6-47C5-9D94-6DB9E77BE0C0}" dt="2022-09-07T07:26:18.157" v="69" actId="26606"/>
          <ac:spMkLst>
            <pc:docMk/>
            <pc:sldMk cId="1363298302" sldId="314"/>
            <ac:spMk id="27" creationId="{A92A1116-1C84-41DF-B803-1F7B0883EC82}"/>
          </ac:spMkLst>
        </pc:spChg>
        <pc:picChg chg="mod ord">
          <ac:chgData name="Matias Penttinen" userId="40d4d864-197c-4178-b90c-d610271ea037" providerId="ADAL" clId="{78D93ADA-6AC6-47C5-9D94-6DB9E77BE0C0}" dt="2022-09-07T07:26:18.157" v="69" actId="26606"/>
          <ac:picMkLst>
            <pc:docMk/>
            <pc:sldMk cId="1363298302" sldId="314"/>
            <ac:picMk id="11" creationId="{9424C790-841A-4B95-BEA8-617311E56479}"/>
          </ac:picMkLst>
        </pc:picChg>
      </pc:sldChg>
      <pc:sldChg chg="addSp delSp modSp del mod ord setBg modNotesTx">
        <pc:chgData name="Matias Penttinen" userId="40d4d864-197c-4178-b90c-d610271ea037" providerId="ADAL" clId="{78D93ADA-6AC6-47C5-9D94-6DB9E77BE0C0}" dt="2022-09-07T08:23:19.403" v="982" actId="2696"/>
        <pc:sldMkLst>
          <pc:docMk/>
          <pc:sldMk cId="3423159345" sldId="315"/>
        </pc:sldMkLst>
        <pc:spChg chg="mod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2" creationId="{5FFB2E51-132E-4E6E-B100-D22E148EDB7C}"/>
          </ac:spMkLst>
        </pc:spChg>
        <pc:spChg chg="del">
          <ac:chgData name="Matias Penttinen" userId="40d4d864-197c-4178-b90c-d610271ea037" providerId="ADAL" clId="{78D93ADA-6AC6-47C5-9D94-6DB9E77BE0C0}" dt="2022-09-07T07:29:40.838" v="85" actId="26606"/>
          <ac:spMkLst>
            <pc:docMk/>
            <pc:sldMk cId="3423159345" sldId="315"/>
            <ac:spMk id="12" creationId="{9362849A-570D-49DB-954C-63F144E88A4A}"/>
          </ac:spMkLst>
        </pc:spChg>
        <pc:spChg chg="del">
          <ac:chgData name="Matias Penttinen" userId="40d4d864-197c-4178-b90c-d610271ea037" providerId="ADAL" clId="{78D93ADA-6AC6-47C5-9D94-6DB9E77BE0C0}" dt="2022-09-07T07:29:40.838" v="85" actId="26606"/>
          <ac:spMkLst>
            <pc:docMk/>
            <pc:sldMk cId="3423159345" sldId="315"/>
            <ac:spMk id="14" creationId="{1CA42011-E478-428B-9D15-A98E338BF8C1}"/>
          </ac:spMkLst>
        </pc:spChg>
        <pc:spChg chg="del">
          <ac:chgData name="Matias Penttinen" userId="40d4d864-197c-4178-b90c-d610271ea037" providerId="ADAL" clId="{78D93ADA-6AC6-47C5-9D94-6DB9E77BE0C0}" dt="2022-09-07T07:29:40.838" v="85" actId="26606"/>
          <ac:spMkLst>
            <pc:docMk/>
            <pc:sldMk cId="3423159345" sldId="315"/>
            <ac:spMk id="16" creationId="{9ED2773C-FE51-4632-BA46-036BDCDA6E5C}"/>
          </ac:spMkLst>
        </pc:spChg>
        <pc:spChg chg="del">
          <ac:chgData name="Matias Penttinen" userId="40d4d864-197c-4178-b90c-d610271ea037" providerId="ADAL" clId="{78D93ADA-6AC6-47C5-9D94-6DB9E77BE0C0}" dt="2022-09-07T07:29:40.838" v="85" actId="26606"/>
          <ac:spMkLst>
            <pc:docMk/>
            <pc:sldMk cId="3423159345" sldId="315"/>
            <ac:spMk id="18" creationId="{E02F9158-C4C2-46A8-BE73-A4F77E139FB6}"/>
          </ac:spMkLst>
        </pc:spChg>
        <pc:spChg chg="add del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27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33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35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37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39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41" creationId="{D36F3EEA-55D4-4677-80E7-92D00B8F343B}"/>
          </ac:spMkLst>
        </pc:spChg>
        <pc:spChg chg="add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50" creationId="{4AC0CD9D-7610-4620-93B4-798CCD9AB581}"/>
          </ac:spMkLst>
        </pc:spChg>
        <pc:spChg chg="add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56" creationId="{DE4D62F9-188E-4530-84C2-24BDEE4BEB82}"/>
          </ac:spMkLst>
        </pc:spChg>
        <pc:spChg chg="add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58" creationId="{757B325C-3E35-45CF-9D07-3BCB281F3B9C}"/>
          </ac:spMkLst>
        </pc:spChg>
        <pc:spChg chg="add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60" creationId="{C24BEC42-AFF3-40D1-93A2-A27A42E1E23C}"/>
          </ac:spMkLst>
        </pc:spChg>
        <pc:spChg chg="add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62" creationId="{608F427C-1EC9-4280-9367-F2B3AA063E82}"/>
          </ac:spMkLst>
        </pc:spChg>
        <pc:spChg chg="add">
          <ac:chgData name="Matias Penttinen" userId="40d4d864-197c-4178-b90c-d610271ea037" providerId="ADAL" clId="{78D93ADA-6AC6-47C5-9D94-6DB9E77BE0C0}" dt="2022-09-07T07:45:05.901" v="145" actId="26606"/>
          <ac:spMkLst>
            <pc:docMk/>
            <pc:sldMk cId="3423159345" sldId="315"/>
            <ac:spMk id="64" creationId="{F98810A7-E114-447A-A7D6-69B27CFB5650}"/>
          </ac:spMkLst>
        </pc:spChg>
        <pc:graphicFrameChg chg="add del mod">
          <ac:chgData name="Matias Penttinen" userId="40d4d864-197c-4178-b90c-d610271ea037" providerId="ADAL" clId="{78D93ADA-6AC6-47C5-9D94-6DB9E77BE0C0}" dt="2022-09-07T08:23:06.616" v="978" actId="21"/>
          <ac:graphicFrameMkLst>
            <pc:docMk/>
            <pc:sldMk cId="3423159345" sldId="315"/>
            <ac:graphicFrameMk id="8" creationId="{FF2B72EC-E874-44F9-A061-C4614FF597A1}"/>
          </ac:graphicFrameMkLst>
        </pc:graphicFrameChg>
        <pc:picChg chg="add del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23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25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29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31" creationId="{69F01145-BEA3-4CBF-AA21-10077B948CA8}"/>
          </ac:picMkLst>
        </pc:picChg>
        <pc:picChg chg="add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46" creationId="{41B68C77-138E-4BF7-A276-BD0C78A4219F}"/>
          </ac:picMkLst>
        </pc:picChg>
        <pc:picChg chg="add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48" creationId="{7C268552-D473-46ED-B1B8-422042C4DEF1}"/>
          </ac:picMkLst>
        </pc:picChg>
        <pc:picChg chg="add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52" creationId="{B9238B3E-24AA-439A-B527-6C5DF6D72145}"/>
          </ac:picMkLst>
        </pc:picChg>
        <pc:picChg chg="add">
          <ac:chgData name="Matias Penttinen" userId="40d4d864-197c-4178-b90c-d610271ea037" providerId="ADAL" clId="{78D93ADA-6AC6-47C5-9D94-6DB9E77BE0C0}" dt="2022-09-07T07:45:05.901" v="145" actId="26606"/>
          <ac:picMkLst>
            <pc:docMk/>
            <pc:sldMk cId="3423159345" sldId="315"/>
            <ac:picMk id="54" creationId="{69F01145-BEA3-4CBF-AA21-10077B948CA8}"/>
          </ac:picMkLst>
        </pc:picChg>
      </pc:sldChg>
      <pc:sldChg chg="addSp delSp modSp del mod setBg modNotesTx">
        <pc:chgData name="Matias Penttinen" userId="40d4d864-197c-4178-b90c-d610271ea037" providerId="ADAL" clId="{78D93ADA-6AC6-47C5-9D94-6DB9E77BE0C0}" dt="2022-09-07T08:15:03.613" v="785" actId="2696"/>
        <pc:sldMkLst>
          <pc:docMk/>
          <pc:sldMk cId="4251534848" sldId="316"/>
        </pc:sldMkLst>
        <pc:spChg chg="mod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2" creationId="{5FFB2E51-132E-4E6E-B100-D22E148EDB7C}"/>
          </ac:spMkLst>
        </pc:spChg>
        <pc:spChg chg="add del">
          <ac:chgData name="Matias Penttinen" userId="40d4d864-197c-4178-b90c-d610271ea037" providerId="ADAL" clId="{78D93ADA-6AC6-47C5-9D94-6DB9E77BE0C0}" dt="2022-09-07T07:29:10.864" v="80" actId="26606"/>
          <ac:spMkLst>
            <pc:docMk/>
            <pc:sldMk cId="4251534848" sldId="316"/>
            <ac:spMk id="50" creationId="{C393B4A7-6ABF-423D-A762-3CDB4897A833}"/>
          </ac:spMkLst>
        </pc:spChg>
        <pc:spChg chg="add del">
          <ac:chgData name="Matias Penttinen" userId="40d4d864-197c-4178-b90c-d610271ea037" providerId="ADAL" clId="{78D93ADA-6AC6-47C5-9D94-6DB9E77BE0C0}" dt="2022-09-07T07:29:10.864" v="80" actId="26606"/>
          <ac:spMkLst>
            <pc:docMk/>
            <pc:sldMk cId="4251534848" sldId="316"/>
            <ac:spMk id="53" creationId="{01AD250C-F2EA-449F-9B14-DF5BB674C500}"/>
          </ac:spMkLst>
        </pc:spChg>
        <pc:spChg chg="add del">
          <ac:chgData name="Matias Penttinen" userId="40d4d864-197c-4178-b90c-d610271ea037" providerId="ADAL" clId="{78D93ADA-6AC6-47C5-9D94-6DB9E77BE0C0}" dt="2022-09-07T07:29:10.864" v="80" actId="26606"/>
          <ac:spMkLst>
            <pc:docMk/>
            <pc:sldMk cId="4251534848" sldId="316"/>
            <ac:spMk id="54" creationId="{F747F1B4-B831-4277-8AB0-32767F7EB7BF}"/>
          </ac:spMkLst>
        </pc:spChg>
        <pc:spChg chg="add del">
          <ac:chgData name="Matias Penttinen" userId="40d4d864-197c-4178-b90c-d610271ea037" providerId="ADAL" clId="{78D93ADA-6AC6-47C5-9D94-6DB9E77BE0C0}" dt="2022-09-07T07:29:10.864" v="80" actId="26606"/>
          <ac:spMkLst>
            <pc:docMk/>
            <pc:sldMk cId="4251534848" sldId="316"/>
            <ac:spMk id="55" creationId="{D80CFA21-AB7C-4BEB-9BFF-05764FBBF3C6}"/>
          </ac:spMkLst>
        </pc:spChg>
        <pc:spChg chg="add del">
          <ac:chgData name="Matias Penttinen" userId="40d4d864-197c-4178-b90c-d610271ea037" providerId="ADAL" clId="{78D93ADA-6AC6-47C5-9D94-6DB9E77BE0C0}" dt="2022-09-07T07:29:10.864" v="80" actId="26606"/>
          <ac:spMkLst>
            <pc:docMk/>
            <pc:sldMk cId="4251534848" sldId="316"/>
            <ac:spMk id="56" creationId="{12F7E335-851A-4CAE-B09F-E657819D4600}"/>
          </ac:spMkLst>
        </pc:spChg>
        <pc:spChg chg="add del">
          <ac:chgData name="Matias Penttinen" userId="40d4d864-197c-4178-b90c-d610271ea037" providerId="ADAL" clId="{78D93ADA-6AC6-47C5-9D94-6DB9E77BE0C0}" dt="2022-09-07T07:29:10.864" v="80" actId="26606"/>
          <ac:spMkLst>
            <pc:docMk/>
            <pc:sldMk cId="4251534848" sldId="316"/>
            <ac:spMk id="57" creationId="{10B541F0-7F6E-402E-84D8-CF96EACA5FBC}"/>
          </ac:spMkLst>
        </pc:spChg>
        <pc:spChg chg="add del">
          <ac:chgData name="Matias Penttinen" userId="40d4d864-197c-4178-b90c-d610271ea037" providerId="ADAL" clId="{78D93ADA-6AC6-47C5-9D94-6DB9E77BE0C0}" dt="2022-09-07T07:29:06.777" v="77" actId="26606"/>
          <ac:spMkLst>
            <pc:docMk/>
            <pc:sldMk cId="4251534848" sldId="316"/>
            <ac:spMk id="66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29:06.777" v="77" actId="26606"/>
          <ac:spMkLst>
            <pc:docMk/>
            <pc:sldMk cId="4251534848" sldId="316"/>
            <ac:spMk id="72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29:06.777" v="77" actId="26606"/>
          <ac:spMkLst>
            <pc:docMk/>
            <pc:sldMk cId="4251534848" sldId="316"/>
            <ac:spMk id="74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29:06.777" v="77" actId="26606"/>
          <ac:spMkLst>
            <pc:docMk/>
            <pc:sldMk cId="4251534848" sldId="316"/>
            <ac:spMk id="76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29:06.777" v="77" actId="26606"/>
          <ac:spMkLst>
            <pc:docMk/>
            <pc:sldMk cId="4251534848" sldId="316"/>
            <ac:spMk id="78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29:06.777" v="77" actId="26606"/>
          <ac:spMkLst>
            <pc:docMk/>
            <pc:sldMk cId="4251534848" sldId="316"/>
            <ac:spMk id="80" creationId="{D36F3EEA-55D4-4677-80E7-92D00B8F343B}"/>
          </ac:spMkLst>
        </pc:spChg>
        <pc:spChg chg="add del">
          <ac:chgData name="Matias Penttinen" userId="40d4d864-197c-4178-b90c-d610271ea037" providerId="ADAL" clId="{78D93ADA-6AC6-47C5-9D94-6DB9E77BE0C0}" dt="2022-09-07T07:29:10.795" v="79" actId="26606"/>
          <ac:spMkLst>
            <pc:docMk/>
            <pc:sldMk cId="4251534848" sldId="316"/>
            <ac:spMk id="84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29:10.795" v="79" actId="26606"/>
          <ac:spMkLst>
            <pc:docMk/>
            <pc:sldMk cId="4251534848" sldId="316"/>
            <ac:spMk id="87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29:10.795" v="79" actId="26606"/>
          <ac:spMkLst>
            <pc:docMk/>
            <pc:sldMk cId="4251534848" sldId="316"/>
            <ac:spMk id="88" creationId="{D67CA421-FA2B-47ED-A101-F8BBEBB2976B}"/>
          </ac:spMkLst>
        </pc:spChg>
        <pc:spChg chg="add del">
          <ac:chgData name="Matias Penttinen" userId="40d4d864-197c-4178-b90c-d610271ea037" providerId="ADAL" clId="{78D93ADA-6AC6-47C5-9D94-6DB9E77BE0C0}" dt="2022-09-07T07:29:10.795" v="79" actId="26606"/>
          <ac:spMkLst>
            <pc:docMk/>
            <pc:sldMk cId="4251534848" sldId="316"/>
            <ac:spMk id="89" creationId="{12425D82-CD5E-45A4-9542-70951E59F2D1}"/>
          </ac:spMkLst>
        </pc:spChg>
        <pc:spChg chg="add del">
          <ac:chgData name="Matias Penttinen" userId="40d4d864-197c-4178-b90c-d610271ea037" providerId="ADAL" clId="{78D93ADA-6AC6-47C5-9D94-6DB9E77BE0C0}" dt="2022-09-07T07:29:10.795" v="79" actId="26606"/>
          <ac:spMkLst>
            <pc:docMk/>
            <pc:sldMk cId="4251534848" sldId="316"/>
            <ac:spMk id="90" creationId="{221DB897-A621-4D5F-AC81-91199AC4370E}"/>
          </ac:spMkLst>
        </pc:spChg>
        <pc:spChg chg="add del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94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97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98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99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00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01" creationId="{D36F3EEA-55D4-4677-80E7-92D00B8F343B}"/>
          </ac:spMkLst>
        </pc:spChg>
        <pc:spChg chg="add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10" creationId="{4AC0CD9D-7610-4620-93B4-798CCD9AB581}"/>
          </ac:spMkLst>
        </pc:spChg>
        <pc:spChg chg="add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16" creationId="{DE4D62F9-188E-4530-84C2-24BDEE4BEB82}"/>
          </ac:spMkLst>
        </pc:spChg>
        <pc:spChg chg="add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18" creationId="{757B325C-3E35-45CF-9D07-3BCB281F3B9C}"/>
          </ac:spMkLst>
        </pc:spChg>
        <pc:spChg chg="add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20" creationId="{C24BEC42-AFF3-40D1-93A2-A27A42E1E23C}"/>
          </ac:spMkLst>
        </pc:spChg>
        <pc:spChg chg="add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22" creationId="{608F427C-1EC9-4280-9367-F2B3AA063E82}"/>
          </ac:spMkLst>
        </pc:spChg>
        <pc:spChg chg="add">
          <ac:chgData name="Matias Penttinen" userId="40d4d864-197c-4178-b90c-d610271ea037" providerId="ADAL" clId="{78D93ADA-6AC6-47C5-9D94-6DB9E77BE0C0}" dt="2022-09-07T07:47:16.178" v="150" actId="26606"/>
          <ac:spMkLst>
            <pc:docMk/>
            <pc:sldMk cId="4251534848" sldId="316"/>
            <ac:spMk id="124" creationId="{F98810A7-E114-447A-A7D6-69B27CFB5650}"/>
          </ac:spMkLst>
        </pc:spChg>
        <pc:graphicFrameChg chg="add del mod modGraphic">
          <ac:chgData name="Matias Penttinen" userId="40d4d864-197c-4178-b90c-d610271ea037" providerId="ADAL" clId="{78D93ADA-6AC6-47C5-9D94-6DB9E77BE0C0}" dt="2022-09-07T08:14:16.678" v="773" actId="21"/>
          <ac:graphicFrameMkLst>
            <pc:docMk/>
            <pc:sldMk cId="4251534848" sldId="316"/>
            <ac:graphicFrameMk id="14" creationId="{D9B959ED-E8BA-4C34-8798-5045EFB66EB8}"/>
          </ac:graphicFrameMkLst>
        </pc:graphicFrameChg>
        <pc:picChg chg="add del">
          <ac:chgData name="Matias Penttinen" userId="40d4d864-197c-4178-b90c-d610271ea037" providerId="ADAL" clId="{78D93ADA-6AC6-47C5-9D94-6DB9E77BE0C0}" dt="2022-09-07T07:29:10.864" v="80" actId="26606"/>
          <ac:picMkLst>
            <pc:docMk/>
            <pc:sldMk cId="4251534848" sldId="316"/>
            <ac:picMk id="48" creationId="{F1B8F9CB-890B-4CB8-B503-188A763E2FC1}"/>
          </ac:picMkLst>
        </pc:picChg>
        <pc:picChg chg="add del">
          <ac:chgData name="Matias Penttinen" userId="40d4d864-197c-4178-b90c-d610271ea037" providerId="ADAL" clId="{78D93ADA-6AC6-47C5-9D94-6DB9E77BE0C0}" dt="2022-09-07T07:29:10.864" v="80" actId="26606"/>
          <ac:picMkLst>
            <pc:docMk/>
            <pc:sldMk cId="4251534848" sldId="316"/>
            <ac:picMk id="49" creationId="{AA632AB4-3837-4FD0-8B62-0A18B573F46D}"/>
          </ac:picMkLst>
        </pc:picChg>
        <pc:picChg chg="add del">
          <ac:chgData name="Matias Penttinen" userId="40d4d864-197c-4178-b90c-d610271ea037" providerId="ADAL" clId="{78D93ADA-6AC6-47C5-9D94-6DB9E77BE0C0}" dt="2022-09-07T07:29:10.864" v="80" actId="26606"/>
          <ac:picMkLst>
            <pc:docMk/>
            <pc:sldMk cId="4251534848" sldId="316"/>
            <ac:picMk id="51" creationId="{9CD2319A-6FA9-4EFB-9EDF-7304467425E8}"/>
          </ac:picMkLst>
        </pc:picChg>
        <pc:picChg chg="add del">
          <ac:chgData name="Matias Penttinen" userId="40d4d864-197c-4178-b90c-d610271ea037" providerId="ADAL" clId="{78D93ADA-6AC6-47C5-9D94-6DB9E77BE0C0}" dt="2022-09-07T07:29:10.864" v="80" actId="26606"/>
          <ac:picMkLst>
            <pc:docMk/>
            <pc:sldMk cId="4251534848" sldId="316"/>
            <ac:picMk id="52" creationId="{D1692A93-3514-4486-8B67-CCA4E0259BCB}"/>
          </ac:picMkLst>
        </pc:picChg>
        <pc:picChg chg="add del">
          <ac:chgData name="Matias Penttinen" userId="40d4d864-197c-4178-b90c-d610271ea037" providerId="ADAL" clId="{78D93ADA-6AC6-47C5-9D94-6DB9E77BE0C0}" dt="2022-09-07T07:29:06.777" v="77" actId="26606"/>
          <ac:picMkLst>
            <pc:docMk/>
            <pc:sldMk cId="4251534848" sldId="316"/>
            <ac:picMk id="62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29:06.777" v="77" actId="26606"/>
          <ac:picMkLst>
            <pc:docMk/>
            <pc:sldMk cId="4251534848" sldId="316"/>
            <ac:picMk id="64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29:06.777" v="77" actId="26606"/>
          <ac:picMkLst>
            <pc:docMk/>
            <pc:sldMk cId="4251534848" sldId="316"/>
            <ac:picMk id="68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29:06.777" v="77" actId="26606"/>
          <ac:picMkLst>
            <pc:docMk/>
            <pc:sldMk cId="4251534848" sldId="316"/>
            <ac:picMk id="70" creationId="{69F01145-BEA3-4CBF-AA21-10077B948CA8}"/>
          </ac:picMkLst>
        </pc:picChg>
        <pc:picChg chg="add del">
          <ac:chgData name="Matias Penttinen" userId="40d4d864-197c-4178-b90c-d610271ea037" providerId="ADAL" clId="{78D93ADA-6AC6-47C5-9D94-6DB9E77BE0C0}" dt="2022-09-07T07:29:10.795" v="79" actId="26606"/>
          <ac:picMkLst>
            <pc:docMk/>
            <pc:sldMk cId="4251534848" sldId="316"/>
            <ac:picMk id="82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29:10.795" v="79" actId="26606"/>
          <ac:picMkLst>
            <pc:docMk/>
            <pc:sldMk cId="4251534848" sldId="316"/>
            <ac:picMk id="83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29:10.795" v="79" actId="26606"/>
          <ac:picMkLst>
            <pc:docMk/>
            <pc:sldMk cId="4251534848" sldId="316"/>
            <ac:picMk id="85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29:10.795" v="79" actId="26606"/>
          <ac:picMkLst>
            <pc:docMk/>
            <pc:sldMk cId="4251534848" sldId="316"/>
            <ac:picMk id="86" creationId="{69F01145-BEA3-4CBF-AA21-10077B948CA8}"/>
          </ac:picMkLst>
        </pc:picChg>
        <pc:picChg chg="add del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92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93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95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96" creationId="{69F01145-BEA3-4CBF-AA21-10077B948CA8}"/>
          </ac:picMkLst>
        </pc:picChg>
        <pc:picChg chg="add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106" creationId="{41B68C77-138E-4BF7-A276-BD0C78A4219F}"/>
          </ac:picMkLst>
        </pc:picChg>
        <pc:picChg chg="add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108" creationId="{7C268552-D473-46ED-B1B8-422042C4DEF1}"/>
          </ac:picMkLst>
        </pc:picChg>
        <pc:picChg chg="add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112" creationId="{B9238B3E-24AA-439A-B527-6C5DF6D72145}"/>
          </ac:picMkLst>
        </pc:picChg>
        <pc:picChg chg="add">
          <ac:chgData name="Matias Penttinen" userId="40d4d864-197c-4178-b90c-d610271ea037" providerId="ADAL" clId="{78D93ADA-6AC6-47C5-9D94-6DB9E77BE0C0}" dt="2022-09-07T07:47:16.178" v="150" actId="26606"/>
          <ac:picMkLst>
            <pc:docMk/>
            <pc:sldMk cId="4251534848" sldId="316"/>
            <ac:picMk id="114" creationId="{69F01145-BEA3-4CBF-AA21-10077B948CA8}"/>
          </ac:picMkLst>
        </pc:picChg>
      </pc:sldChg>
      <pc:sldChg chg="addSp delSp modSp mod setBg modNotesTx">
        <pc:chgData name="Matias Penttinen" userId="40d4d864-197c-4178-b90c-d610271ea037" providerId="ADAL" clId="{78D93ADA-6AC6-47C5-9D94-6DB9E77BE0C0}" dt="2022-09-07T12:41:23.195" v="1883" actId="20577"/>
        <pc:sldMkLst>
          <pc:docMk/>
          <pc:sldMk cId="3185023772" sldId="318"/>
        </pc:sldMkLst>
        <pc:spChg chg="mod">
          <ac:chgData name="Matias Penttinen" userId="40d4d864-197c-4178-b90c-d610271ea037" providerId="ADAL" clId="{78D93ADA-6AC6-47C5-9D94-6DB9E77BE0C0}" dt="2022-09-07T08:03:53.369" v="493" actId="1076"/>
          <ac:spMkLst>
            <pc:docMk/>
            <pc:sldMk cId="3185023772" sldId="318"/>
            <ac:spMk id="2" creationId="{5FFB2E51-132E-4E6E-B100-D22E148EDB7C}"/>
          </ac:spMkLst>
        </pc:spChg>
        <pc:spChg chg="mod">
          <ac:chgData name="Matias Penttinen" userId="40d4d864-197c-4178-b90c-d610271ea037" providerId="ADAL" clId="{78D93ADA-6AC6-47C5-9D94-6DB9E77BE0C0}" dt="2022-09-07T12:41:23.195" v="1883" actId="20577"/>
          <ac:spMkLst>
            <pc:docMk/>
            <pc:sldMk cId="3185023772" sldId="318"/>
            <ac:spMk id="3" creationId="{FB0119B5-2DC3-4FF8-B1B4-7F584918AFBA}"/>
          </ac:spMkLst>
        </pc:spChg>
        <pc:spChg chg="mod">
          <ac:chgData name="Matias Penttinen" userId="40d4d864-197c-4178-b90c-d610271ea037" providerId="ADAL" clId="{78D93ADA-6AC6-47C5-9D94-6DB9E77BE0C0}" dt="2022-09-07T06:46:16.592" v="46" actId="1076"/>
          <ac:spMkLst>
            <pc:docMk/>
            <pc:sldMk cId="3185023772" sldId="318"/>
            <ac:spMk id="5" creationId="{A96BF643-077C-4F0F-8746-7B28F742EB4B}"/>
          </ac:spMkLst>
        </pc:spChg>
        <pc:spChg chg="add del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10" creationId="{B4AAD3FD-83A5-4B89-9F8F-01B8870865BE}"/>
          </ac:spMkLst>
        </pc:spChg>
        <pc:spChg chg="add del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12" creationId="{61752F1D-FC0F-4103-9584-630E643CCDA6}"/>
          </ac:spMkLst>
        </pc:spChg>
        <pc:spChg chg="add del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14" creationId="{70151CB7-E7DE-4917-B831-01DF9CE01306}"/>
          </ac:spMkLst>
        </pc:spChg>
        <pc:spChg chg="add del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16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18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19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20" creationId="{70151CB7-E7DE-4917-B831-01DF9CE01306}"/>
          </ac:spMkLst>
        </pc:spChg>
        <pc:spChg chg="add del">
          <ac:chgData name="Matias Penttinen" userId="40d4d864-197c-4178-b90c-d610271ea037" providerId="ADAL" clId="{78D93ADA-6AC6-47C5-9D94-6DB9E77BE0C0}" dt="2022-09-07T07:25:50.760" v="67" actId="26606"/>
          <ac:spMkLst>
            <pc:docMk/>
            <pc:sldMk cId="3185023772" sldId="318"/>
            <ac:spMk id="21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5:55.949" v="68" actId="26606"/>
          <ac:spMkLst>
            <pc:docMk/>
            <pc:sldMk cId="3185023772" sldId="318"/>
            <ac:spMk id="22" creationId="{A92A1116-1C84-41DF-B803-1F7B0883EC82}"/>
          </ac:spMkLst>
        </pc:spChg>
        <pc:spChg chg="add del">
          <ac:chgData name="Matias Penttinen" userId="40d4d864-197c-4178-b90c-d610271ea037" providerId="ADAL" clId="{78D93ADA-6AC6-47C5-9D94-6DB9E77BE0C0}" dt="2022-09-07T07:25:50.760" v="67" actId="26606"/>
          <ac:spMkLst>
            <pc:docMk/>
            <pc:sldMk cId="3185023772" sldId="318"/>
            <ac:spMk id="23" creationId="{61752F1D-FC0F-4103-9584-630E643CCDA6}"/>
          </ac:spMkLst>
        </pc:spChg>
        <pc:spChg chg="add del">
          <ac:chgData name="Matias Penttinen" userId="40d4d864-197c-4178-b90c-d610271ea037" providerId="ADAL" clId="{78D93ADA-6AC6-47C5-9D94-6DB9E77BE0C0}" dt="2022-09-07T07:25:50.760" v="67" actId="26606"/>
          <ac:spMkLst>
            <pc:docMk/>
            <pc:sldMk cId="3185023772" sldId="318"/>
            <ac:spMk id="25" creationId="{70151CB7-E7DE-4917-B831-01DF9CE01306}"/>
          </ac:spMkLst>
        </pc:spChg>
        <pc:spChg chg="add del">
          <ac:chgData name="Matias Penttinen" userId="40d4d864-197c-4178-b90c-d610271ea037" providerId="ADAL" clId="{78D93ADA-6AC6-47C5-9D94-6DB9E77BE0C0}" dt="2022-09-07T07:25:50.760" v="67" actId="26606"/>
          <ac:spMkLst>
            <pc:docMk/>
            <pc:sldMk cId="3185023772" sldId="318"/>
            <ac:spMk id="27" creationId="{A92A1116-1C84-41DF-B803-1F7B0883EC82}"/>
          </ac:spMkLst>
        </pc:spChg>
        <pc:picChg chg="mod ord">
          <ac:chgData name="Matias Penttinen" userId="40d4d864-197c-4178-b90c-d610271ea037" providerId="ADAL" clId="{78D93ADA-6AC6-47C5-9D94-6DB9E77BE0C0}" dt="2022-09-07T07:25:55.949" v="68" actId="26606"/>
          <ac:picMkLst>
            <pc:docMk/>
            <pc:sldMk cId="3185023772" sldId="318"/>
            <ac:picMk id="13" creationId="{92BB1839-D6DC-4B01-A500-A666CABBCBE4}"/>
          </ac:picMkLst>
        </pc:picChg>
      </pc:sldChg>
      <pc:sldChg chg="addSp delSp modSp del mod setBg modNotesTx">
        <pc:chgData name="Matias Penttinen" userId="40d4d864-197c-4178-b90c-d610271ea037" providerId="ADAL" clId="{78D93ADA-6AC6-47C5-9D94-6DB9E77BE0C0}" dt="2022-09-07T07:57:59.034" v="409" actId="2696"/>
        <pc:sldMkLst>
          <pc:docMk/>
          <pc:sldMk cId="3349168173" sldId="321"/>
        </pc:sldMkLst>
        <pc:spChg chg="mod">
          <ac:chgData name="Matias Penttinen" userId="40d4d864-197c-4178-b90c-d610271ea037" providerId="ADAL" clId="{78D93ADA-6AC6-47C5-9D94-6DB9E77BE0C0}" dt="2022-09-07T07:52:43.728" v="169" actId="1076"/>
          <ac:spMkLst>
            <pc:docMk/>
            <pc:sldMk cId="3349168173" sldId="321"/>
            <ac:spMk id="2" creationId="{5FFB2E51-132E-4E6E-B100-D22E148EDB7C}"/>
          </ac:spMkLst>
        </pc:spChg>
        <pc:spChg chg="mod">
          <ac:chgData name="Matias Penttinen" userId="40d4d864-197c-4178-b90c-d610271ea037" providerId="ADAL" clId="{78D93ADA-6AC6-47C5-9D94-6DB9E77BE0C0}" dt="2022-09-07T07:52:32.439" v="167" actId="1076"/>
          <ac:spMkLst>
            <pc:docMk/>
            <pc:sldMk cId="3349168173" sldId="321"/>
            <ac:spMk id="6" creationId="{C32C3D33-F894-4ED7-892E-4CA3E9895C65}"/>
          </ac:spMkLst>
        </pc:spChg>
        <pc:picChg chg="add del">
          <ac:chgData name="Matias Penttinen" userId="40d4d864-197c-4178-b90c-d610271ea037" providerId="ADAL" clId="{78D93ADA-6AC6-47C5-9D94-6DB9E77BE0C0}" dt="2022-09-07T07:54:14.287" v="355" actId="21"/>
          <ac:picMkLst>
            <pc:docMk/>
            <pc:sldMk cId="3349168173" sldId="321"/>
            <ac:picMk id="42" creationId="{D61E5496-6E4C-4856-BB0C-DC0477A8C2F7}"/>
          </ac:picMkLst>
        </pc:picChg>
      </pc:sldChg>
      <pc:sldChg chg="addSp delSp modSp mod setBg">
        <pc:chgData name="Matias Penttinen" userId="40d4d864-197c-4178-b90c-d610271ea037" providerId="ADAL" clId="{78D93ADA-6AC6-47C5-9D94-6DB9E77BE0C0}" dt="2022-09-07T09:50:57.971" v="1747" actId="20577"/>
        <pc:sldMkLst>
          <pc:docMk/>
          <pc:sldMk cId="3034070525" sldId="324"/>
        </pc:sldMkLst>
        <pc:spChg chg="mod">
          <ac:chgData name="Matias Penttinen" userId="40d4d864-197c-4178-b90c-d610271ea037" providerId="ADAL" clId="{78D93ADA-6AC6-47C5-9D94-6DB9E77BE0C0}" dt="2022-09-07T09:50:57.971" v="1747" actId="20577"/>
          <ac:spMkLst>
            <pc:docMk/>
            <pc:sldMk cId="3034070525" sldId="324"/>
            <ac:spMk id="2" creationId="{5FFB2E51-132E-4E6E-B100-D22E148EDB7C}"/>
          </ac:spMkLst>
        </pc:spChg>
        <pc:spChg chg="del mod">
          <ac:chgData name="Matias Penttinen" userId="40d4d864-197c-4178-b90c-d610271ea037" providerId="ADAL" clId="{78D93ADA-6AC6-47C5-9D94-6DB9E77BE0C0}" dt="2022-09-07T08:00:40.072" v="432" actId="478"/>
          <ac:spMkLst>
            <pc:docMk/>
            <pc:sldMk cId="3034070525" sldId="324"/>
            <ac:spMk id="3" creationId="{57BF1454-40A4-4C99-92E6-07BFFCB63D5A}"/>
          </ac:spMkLst>
        </pc:spChg>
        <pc:spChg chg="mod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5" creationId="{C825C83F-04ED-5E6C-C9A8-43DBAB033960}"/>
          </ac:spMkLst>
        </pc:spChg>
        <pc:spChg chg="add mod">
          <ac:chgData name="Matias Penttinen" userId="40d4d864-197c-4178-b90c-d610271ea037" providerId="ADAL" clId="{78D93ADA-6AC6-47C5-9D94-6DB9E77BE0C0}" dt="2022-09-07T08:05:43.023" v="549" actId="1076"/>
          <ac:spMkLst>
            <pc:docMk/>
            <pc:sldMk cId="3034070525" sldId="324"/>
            <ac:spMk id="6" creationId="{97B5342E-A32A-C933-E49C-649308575290}"/>
          </ac:spMkLst>
        </pc:spChg>
        <pc:spChg chg="add del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9" creationId="{B4AAD3FD-83A5-4B89-9F8F-01B8870865BE}"/>
          </ac:spMkLst>
        </pc:spChg>
        <pc:spChg chg="add del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11" creationId="{61752F1D-FC0F-4103-9584-630E643CCDA6}"/>
          </ac:spMkLst>
        </pc:spChg>
        <pc:spChg chg="add del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13" creationId="{70151CB7-E7DE-4917-B831-01DF9CE01306}"/>
          </ac:spMkLst>
        </pc:spChg>
        <pc:spChg chg="add del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15" creationId="{A92A1116-1C84-41DF-B803-1F7B0883EC82}"/>
          </ac:spMkLst>
        </pc:spChg>
        <pc:spChg chg="add del">
          <ac:chgData name="Matias Penttinen" userId="40d4d864-197c-4178-b90c-d610271ea037" providerId="ADAL" clId="{78D93ADA-6AC6-47C5-9D94-6DB9E77BE0C0}" dt="2022-09-07T07:28:29.627" v="71" actId="26606"/>
          <ac:spMkLst>
            <pc:docMk/>
            <pc:sldMk cId="3034070525" sldId="324"/>
            <ac:spMk id="20" creationId="{C8A3C342-1D03-412F-8DD3-BF519E8E0AE9}"/>
          </ac:spMkLst>
        </pc:spChg>
        <pc:spChg chg="add del">
          <ac:chgData name="Matias Penttinen" userId="40d4d864-197c-4178-b90c-d610271ea037" providerId="ADAL" clId="{78D93ADA-6AC6-47C5-9D94-6DB9E77BE0C0}" dt="2022-09-07T07:28:29.627" v="71" actId="26606"/>
          <ac:spMkLst>
            <pc:docMk/>
            <pc:sldMk cId="3034070525" sldId="324"/>
            <ac:spMk id="22" creationId="{81CC9B02-E087-4350-AEBD-2C3CF001AF01}"/>
          </ac:spMkLst>
        </pc:spChg>
        <pc:spChg chg="add del">
          <ac:chgData name="Matias Penttinen" userId="40d4d864-197c-4178-b90c-d610271ea037" providerId="ADAL" clId="{78D93ADA-6AC6-47C5-9D94-6DB9E77BE0C0}" dt="2022-09-07T07:28:29.627" v="71" actId="26606"/>
          <ac:spMkLst>
            <pc:docMk/>
            <pc:sldMk cId="3034070525" sldId="324"/>
            <ac:spMk id="24" creationId="{D6F18ACE-6E82-4ADC-8A2F-A1771B309B16}"/>
          </ac:spMkLst>
        </pc:spChg>
        <pc:spChg chg="add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26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27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28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28:29.643" v="72" actId="26606"/>
          <ac:spMkLst>
            <pc:docMk/>
            <pc:sldMk cId="3034070525" sldId="324"/>
            <ac:spMk id="29" creationId="{70151CB7-E7DE-4917-B831-01DF9CE01306}"/>
          </ac:spMkLst>
        </pc:spChg>
        <pc:picChg chg="mod ord">
          <ac:chgData name="Matias Penttinen" userId="40d4d864-197c-4178-b90c-d610271ea037" providerId="ADAL" clId="{78D93ADA-6AC6-47C5-9D94-6DB9E77BE0C0}" dt="2022-09-07T07:28:29.643" v="72" actId="26606"/>
          <ac:picMkLst>
            <pc:docMk/>
            <pc:sldMk cId="3034070525" sldId="324"/>
            <ac:picMk id="4" creationId="{A22422CD-9BE1-85BF-0C32-3EB93708CF1D}"/>
          </ac:picMkLst>
        </pc:picChg>
      </pc:sldChg>
      <pc:sldChg chg="modSp mod ord setBg">
        <pc:chgData name="Matias Penttinen" userId="40d4d864-197c-4178-b90c-d610271ea037" providerId="ADAL" clId="{78D93ADA-6AC6-47C5-9D94-6DB9E77BE0C0}" dt="2022-09-07T12:42:49.385" v="2128" actId="27636"/>
        <pc:sldMkLst>
          <pc:docMk/>
          <pc:sldMk cId="659781019" sldId="325"/>
        </pc:sldMkLst>
        <pc:spChg chg="mod">
          <ac:chgData name="Matias Penttinen" userId="40d4d864-197c-4178-b90c-d610271ea037" providerId="ADAL" clId="{78D93ADA-6AC6-47C5-9D94-6DB9E77BE0C0}" dt="2022-09-07T08:15:42.874" v="794" actId="403"/>
          <ac:spMkLst>
            <pc:docMk/>
            <pc:sldMk cId="659781019" sldId="325"/>
            <ac:spMk id="2" creationId="{5FFB2E51-132E-4E6E-B100-D22E148EDB7C}"/>
          </ac:spMkLst>
        </pc:spChg>
        <pc:spChg chg="mod">
          <ac:chgData name="Matias Penttinen" userId="40d4d864-197c-4178-b90c-d610271ea037" providerId="ADAL" clId="{78D93ADA-6AC6-47C5-9D94-6DB9E77BE0C0}" dt="2022-09-07T12:42:49.385" v="2128" actId="27636"/>
          <ac:spMkLst>
            <pc:docMk/>
            <pc:sldMk cId="659781019" sldId="325"/>
            <ac:spMk id="3" creationId="{57BF1454-40A4-4C99-92E6-07BFFCB63D5A}"/>
          </ac:spMkLst>
        </pc:spChg>
      </pc:sldChg>
      <pc:sldChg chg="modSp mod setBg">
        <pc:chgData name="Matias Penttinen" userId="40d4d864-197c-4178-b90c-d610271ea037" providerId="ADAL" clId="{78D93ADA-6AC6-47C5-9D94-6DB9E77BE0C0}" dt="2022-09-07T09:43:25.338" v="1614" actId="20577"/>
        <pc:sldMkLst>
          <pc:docMk/>
          <pc:sldMk cId="460719986" sldId="326"/>
        </pc:sldMkLst>
        <pc:spChg chg="mod">
          <ac:chgData name="Matias Penttinen" userId="40d4d864-197c-4178-b90c-d610271ea037" providerId="ADAL" clId="{78D93ADA-6AC6-47C5-9D94-6DB9E77BE0C0}" dt="2022-09-07T08:04:08.751" v="494" actId="1076"/>
          <ac:spMkLst>
            <pc:docMk/>
            <pc:sldMk cId="460719986" sldId="326"/>
            <ac:spMk id="2" creationId="{5FFB2E51-132E-4E6E-B100-D22E148EDB7C}"/>
          </ac:spMkLst>
        </pc:spChg>
        <pc:spChg chg="mod">
          <ac:chgData name="Matias Penttinen" userId="40d4d864-197c-4178-b90c-d610271ea037" providerId="ADAL" clId="{78D93ADA-6AC6-47C5-9D94-6DB9E77BE0C0}" dt="2022-09-07T09:43:25.338" v="1614" actId="20577"/>
          <ac:spMkLst>
            <pc:docMk/>
            <pc:sldMk cId="460719986" sldId="326"/>
            <ac:spMk id="3" creationId="{57BF1454-40A4-4C99-92E6-07BFFCB63D5A}"/>
          </ac:spMkLst>
        </pc:spChg>
      </pc:sldChg>
      <pc:sldChg chg="modSp del mod setBg">
        <pc:chgData name="Matias Penttinen" userId="40d4d864-197c-4178-b90c-d610271ea037" providerId="ADAL" clId="{78D93ADA-6AC6-47C5-9D94-6DB9E77BE0C0}" dt="2022-09-07T09:41:40.400" v="1538" actId="2696"/>
        <pc:sldMkLst>
          <pc:docMk/>
          <pc:sldMk cId="3580000793" sldId="327"/>
        </pc:sldMkLst>
        <pc:picChg chg="mod">
          <ac:chgData name="Matias Penttinen" userId="40d4d864-197c-4178-b90c-d610271ea037" providerId="ADAL" clId="{78D93ADA-6AC6-47C5-9D94-6DB9E77BE0C0}" dt="2022-09-07T07:52:16.335" v="165" actId="1076"/>
          <ac:picMkLst>
            <pc:docMk/>
            <pc:sldMk cId="3580000793" sldId="327"/>
            <ac:picMk id="4" creationId="{7D039127-7EF1-4B29-B536-FEBC11E3637D}"/>
          </ac:picMkLst>
        </pc:picChg>
      </pc:sldChg>
      <pc:sldChg chg="modSp mod ord setBg">
        <pc:chgData name="Matias Penttinen" userId="40d4d864-197c-4178-b90c-d610271ea037" providerId="ADAL" clId="{78D93ADA-6AC6-47C5-9D94-6DB9E77BE0C0}" dt="2022-09-07T09:54:26.036" v="1776"/>
        <pc:sldMkLst>
          <pc:docMk/>
          <pc:sldMk cId="2099143319" sldId="328"/>
        </pc:sldMkLst>
        <pc:spChg chg="mod">
          <ac:chgData name="Matias Penttinen" userId="40d4d864-197c-4178-b90c-d610271ea037" providerId="ADAL" clId="{78D93ADA-6AC6-47C5-9D94-6DB9E77BE0C0}" dt="2022-09-07T09:53:17.453" v="1772" actId="12"/>
          <ac:spMkLst>
            <pc:docMk/>
            <pc:sldMk cId="2099143319" sldId="328"/>
            <ac:spMk id="3" creationId="{57BF1454-40A4-4C99-92E6-07BFFCB63D5A}"/>
          </ac:spMkLst>
        </pc:spChg>
      </pc:sldChg>
      <pc:sldChg chg="delSp modSp del mod setBg">
        <pc:chgData name="Matias Penttinen" userId="40d4d864-197c-4178-b90c-d610271ea037" providerId="ADAL" clId="{78D93ADA-6AC6-47C5-9D94-6DB9E77BE0C0}" dt="2022-09-07T09:29:47.973" v="1074" actId="2696"/>
        <pc:sldMkLst>
          <pc:docMk/>
          <pc:sldMk cId="1780508451" sldId="330"/>
        </pc:sldMkLst>
        <pc:spChg chg="mod">
          <ac:chgData name="Matias Penttinen" userId="40d4d864-197c-4178-b90c-d610271ea037" providerId="ADAL" clId="{78D93ADA-6AC6-47C5-9D94-6DB9E77BE0C0}" dt="2022-09-07T09:29:18.335" v="1067" actId="21"/>
          <ac:spMkLst>
            <pc:docMk/>
            <pc:sldMk cId="1780508451" sldId="330"/>
            <ac:spMk id="5" creationId="{51336E65-20FF-4F11-96F9-AFB6C38AF8F3}"/>
          </ac:spMkLst>
        </pc:spChg>
        <pc:picChg chg="del">
          <ac:chgData name="Matias Penttinen" userId="40d4d864-197c-4178-b90c-d610271ea037" providerId="ADAL" clId="{78D93ADA-6AC6-47C5-9D94-6DB9E77BE0C0}" dt="2022-09-07T09:29:32.605" v="1071" actId="21"/>
          <ac:picMkLst>
            <pc:docMk/>
            <pc:sldMk cId="1780508451" sldId="330"/>
            <ac:picMk id="6" creationId="{E858FF79-FA68-47FA-927F-1734A12E1959}"/>
          </ac:picMkLst>
        </pc:picChg>
      </pc:sldChg>
      <pc:sldChg chg="addSp delSp modSp mod setBg">
        <pc:chgData name="Matias Penttinen" userId="40d4d864-197c-4178-b90c-d610271ea037" providerId="ADAL" clId="{78D93ADA-6AC6-47C5-9D94-6DB9E77BE0C0}" dt="2022-09-07T08:07:14.479" v="578" actId="1076"/>
        <pc:sldMkLst>
          <pc:docMk/>
          <pc:sldMk cId="2333331698" sldId="331"/>
        </pc:sldMkLst>
        <pc:spChg chg="mod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2" creationId="{5FFB2E51-132E-4E6E-B100-D22E148EDB7C}"/>
          </ac:spMkLst>
        </pc:spChg>
        <pc:spChg chg="mod ord">
          <ac:chgData name="Matias Penttinen" userId="40d4d864-197c-4178-b90c-d610271ea037" providerId="ADAL" clId="{78D93ADA-6AC6-47C5-9D94-6DB9E77BE0C0}" dt="2022-09-07T08:07:14.479" v="578" actId="1076"/>
          <ac:spMkLst>
            <pc:docMk/>
            <pc:sldMk cId="2333331698" sldId="331"/>
            <ac:spMk id="8" creationId="{F0D24A0B-422A-4BE7-9FC5-A104AFDBED1F}"/>
          </ac:spMkLst>
        </pc:spChg>
        <pc:spChg chg="del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9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11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13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15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20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22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24" creationId="{70151CB7-E7DE-4917-B831-01DF9CE01306}"/>
          </ac:spMkLst>
        </pc:spChg>
        <pc:spChg chg="add">
          <ac:chgData name="Matias Penttinen" userId="40d4d864-197c-4178-b90c-d610271ea037" providerId="ADAL" clId="{78D93ADA-6AC6-47C5-9D94-6DB9E77BE0C0}" dt="2022-09-07T07:28:40.940" v="73" actId="26606"/>
          <ac:spMkLst>
            <pc:docMk/>
            <pc:sldMk cId="2333331698" sldId="331"/>
            <ac:spMk id="26" creationId="{A92A1116-1C84-41DF-B803-1F7B0883EC82}"/>
          </ac:spMkLst>
        </pc:spChg>
        <pc:picChg chg="mod">
          <ac:chgData name="Matias Penttinen" userId="40d4d864-197c-4178-b90c-d610271ea037" providerId="ADAL" clId="{78D93ADA-6AC6-47C5-9D94-6DB9E77BE0C0}" dt="2022-09-07T07:28:40.940" v="73" actId="26606"/>
          <ac:picMkLst>
            <pc:docMk/>
            <pc:sldMk cId="2333331698" sldId="331"/>
            <ac:picMk id="3" creationId="{C4D3AFA0-B809-7464-0108-E795306E633D}"/>
          </ac:picMkLst>
        </pc:picChg>
      </pc:sldChg>
      <pc:sldChg chg="addSp delSp modSp mod ord setBg">
        <pc:chgData name="Matias Penttinen" userId="40d4d864-197c-4178-b90c-d610271ea037" providerId="ADAL" clId="{78D93ADA-6AC6-47C5-9D94-6DB9E77BE0C0}" dt="2022-09-07T12:43:10.544" v="2129" actId="20577"/>
        <pc:sldMkLst>
          <pc:docMk/>
          <pc:sldMk cId="1628529789" sldId="332"/>
        </pc:sldMkLst>
        <pc:spChg chg="mod">
          <ac:chgData name="Matias Penttinen" userId="40d4d864-197c-4178-b90c-d610271ea037" providerId="ADAL" clId="{78D93ADA-6AC6-47C5-9D94-6DB9E77BE0C0}" dt="2022-09-07T09:33:50.063" v="1399" actId="1076"/>
          <ac:spMkLst>
            <pc:docMk/>
            <pc:sldMk cId="1628529789" sldId="332"/>
            <ac:spMk id="2" creationId="{5FFB2E51-132E-4E6E-B100-D22E148EDB7C}"/>
          </ac:spMkLst>
        </pc:spChg>
        <pc:spChg chg="mod ord">
          <ac:chgData name="Matias Penttinen" userId="40d4d864-197c-4178-b90c-d610271ea037" providerId="ADAL" clId="{78D93ADA-6AC6-47C5-9D94-6DB9E77BE0C0}" dt="2022-09-07T12:43:10.544" v="2129" actId="20577"/>
          <ac:spMkLst>
            <pc:docMk/>
            <pc:sldMk cId="1628529789" sldId="332"/>
            <ac:spMk id="3" creationId="{57BF1454-40A4-4C99-92E6-07BFFCB63D5A}"/>
          </ac:spMkLst>
        </pc:spChg>
        <pc:spChg chg="del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9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11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13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15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20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22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24" creationId="{70151CB7-E7DE-4917-B831-01DF9CE01306}"/>
          </ac:spMkLst>
        </pc:spChg>
        <pc:spChg chg="add">
          <ac:chgData name="Matias Penttinen" userId="40d4d864-197c-4178-b90c-d610271ea037" providerId="ADAL" clId="{78D93ADA-6AC6-47C5-9D94-6DB9E77BE0C0}" dt="2022-09-07T07:30:09.629" v="88" actId="26606"/>
          <ac:spMkLst>
            <pc:docMk/>
            <pc:sldMk cId="1628529789" sldId="332"/>
            <ac:spMk id="26" creationId="{A92A1116-1C84-41DF-B803-1F7B0883EC82}"/>
          </ac:spMkLst>
        </pc:spChg>
        <pc:picChg chg="mod">
          <ac:chgData name="Matias Penttinen" userId="40d4d864-197c-4178-b90c-d610271ea037" providerId="ADAL" clId="{78D93ADA-6AC6-47C5-9D94-6DB9E77BE0C0}" dt="2022-09-07T07:30:09.629" v="88" actId="26606"/>
          <ac:picMkLst>
            <pc:docMk/>
            <pc:sldMk cId="1628529789" sldId="332"/>
            <ac:picMk id="5" creationId="{4DEA35CE-A993-4387-8695-324E42E8426D}"/>
          </ac:picMkLst>
        </pc:picChg>
      </pc:sldChg>
      <pc:sldChg chg="addSp delSp modSp mod setBg">
        <pc:chgData name="Matias Penttinen" userId="40d4d864-197c-4178-b90c-d610271ea037" providerId="ADAL" clId="{78D93ADA-6AC6-47C5-9D94-6DB9E77BE0C0}" dt="2022-09-07T08:11:29.006" v="699" actId="1076"/>
        <pc:sldMkLst>
          <pc:docMk/>
          <pc:sldMk cId="68691590" sldId="333"/>
        </pc:sldMkLst>
        <pc:spChg chg="mod">
          <ac:chgData name="Matias Penttinen" userId="40d4d864-197c-4178-b90c-d610271ea037" providerId="ADAL" clId="{78D93ADA-6AC6-47C5-9D94-6DB9E77BE0C0}" dt="2022-09-07T08:11:29.006" v="699" actId="1076"/>
          <ac:spMkLst>
            <pc:docMk/>
            <pc:sldMk cId="68691590" sldId="333"/>
            <ac:spMk id="2" creationId="{5FFB2E51-132E-4E6E-B100-D22E148EDB7C}"/>
          </ac:spMkLst>
        </pc:spChg>
        <pc:spChg chg="mod ord">
          <ac:chgData name="Matias Penttinen" userId="40d4d864-197c-4178-b90c-d610271ea037" providerId="ADAL" clId="{78D93ADA-6AC6-47C5-9D94-6DB9E77BE0C0}" dt="2022-09-07T08:11:23.580" v="698" actId="1076"/>
          <ac:spMkLst>
            <pc:docMk/>
            <pc:sldMk cId="68691590" sldId="333"/>
            <ac:spMk id="3" creationId="{57BF1454-40A4-4C99-92E6-07BFFCB63D5A}"/>
          </ac:spMkLst>
        </pc:spChg>
        <pc:spChg chg="del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9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11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13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15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20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22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24" creationId="{70151CB7-E7DE-4917-B831-01DF9CE01306}"/>
          </ac:spMkLst>
        </pc:spChg>
        <pc:spChg chg="add">
          <ac:chgData name="Matias Penttinen" userId="40d4d864-197c-4178-b90c-d610271ea037" providerId="ADAL" clId="{78D93ADA-6AC6-47C5-9D94-6DB9E77BE0C0}" dt="2022-09-07T07:28:44.694" v="74" actId="26606"/>
          <ac:spMkLst>
            <pc:docMk/>
            <pc:sldMk cId="68691590" sldId="333"/>
            <ac:spMk id="26" creationId="{A92A1116-1C84-41DF-B803-1F7B0883EC82}"/>
          </ac:spMkLst>
        </pc:spChg>
        <pc:picChg chg="mod">
          <ac:chgData name="Matias Penttinen" userId="40d4d864-197c-4178-b90c-d610271ea037" providerId="ADAL" clId="{78D93ADA-6AC6-47C5-9D94-6DB9E77BE0C0}" dt="2022-09-07T07:28:44.694" v="74" actId="26606"/>
          <ac:picMkLst>
            <pc:docMk/>
            <pc:sldMk cId="68691590" sldId="333"/>
            <ac:picMk id="4" creationId="{678F8A6B-C09A-4BA9-76B0-EFCA748B0FF9}"/>
          </ac:picMkLst>
        </pc:picChg>
      </pc:sldChg>
      <pc:sldChg chg="addSp delSp modSp mod setBg">
        <pc:chgData name="Matias Penttinen" userId="40d4d864-197c-4178-b90c-d610271ea037" providerId="ADAL" clId="{78D93ADA-6AC6-47C5-9D94-6DB9E77BE0C0}" dt="2022-09-07T09:51:55.310" v="1753" actId="1076"/>
        <pc:sldMkLst>
          <pc:docMk/>
          <pc:sldMk cId="1822081144" sldId="334"/>
        </pc:sldMkLst>
        <pc:spChg chg="mod">
          <ac:chgData name="Matias Penttinen" userId="40d4d864-197c-4178-b90c-d610271ea037" providerId="ADAL" clId="{78D93ADA-6AC6-47C5-9D94-6DB9E77BE0C0}" dt="2022-09-07T08:11:52.137" v="701" actId="255"/>
          <ac:spMkLst>
            <pc:docMk/>
            <pc:sldMk cId="1822081144" sldId="334"/>
            <ac:spMk id="2" creationId="{5FFB2E51-132E-4E6E-B100-D22E148EDB7C}"/>
          </ac:spMkLst>
        </pc:spChg>
        <pc:spChg chg="mod ord">
          <ac:chgData name="Matias Penttinen" userId="40d4d864-197c-4178-b90c-d610271ea037" providerId="ADAL" clId="{78D93ADA-6AC6-47C5-9D94-6DB9E77BE0C0}" dt="2022-09-07T09:51:55.310" v="1753" actId="1076"/>
          <ac:spMkLst>
            <pc:docMk/>
            <pc:sldMk cId="1822081144" sldId="334"/>
            <ac:spMk id="3" creationId="{57BF1454-40A4-4C99-92E6-07BFFCB63D5A}"/>
          </ac:spMkLst>
        </pc:spChg>
        <pc:spChg chg="del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9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11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13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15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20" creationId="{B4AAD3FD-83A5-4B89-9F8F-01B8870865BE}"/>
          </ac:spMkLst>
        </pc:spChg>
        <pc:spChg chg="add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22" creationId="{61752F1D-FC0F-4103-9584-630E643CCDA6}"/>
          </ac:spMkLst>
        </pc:spChg>
        <pc:spChg chg="add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24" creationId="{70151CB7-E7DE-4917-B831-01DF9CE01306}"/>
          </ac:spMkLst>
        </pc:spChg>
        <pc:spChg chg="add">
          <ac:chgData name="Matias Penttinen" userId="40d4d864-197c-4178-b90c-d610271ea037" providerId="ADAL" clId="{78D93ADA-6AC6-47C5-9D94-6DB9E77BE0C0}" dt="2022-09-07T07:28:47.689" v="75" actId="26606"/>
          <ac:spMkLst>
            <pc:docMk/>
            <pc:sldMk cId="1822081144" sldId="334"/>
            <ac:spMk id="26" creationId="{A92A1116-1C84-41DF-B803-1F7B0883EC82}"/>
          </ac:spMkLst>
        </pc:spChg>
        <pc:picChg chg="mod">
          <ac:chgData name="Matias Penttinen" userId="40d4d864-197c-4178-b90c-d610271ea037" providerId="ADAL" clId="{78D93ADA-6AC6-47C5-9D94-6DB9E77BE0C0}" dt="2022-09-07T07:28:47.689" v="75" actId="26606"/>
          <ac:picMkLst>
            <pc:docMk/>
            <pc:sldMk cId="1822081144" sldId="334"/>
            <ac:picMk id="4" creationId="{1D88330B-29CB-1A47-315D-45E74C6554E3}"/>
          </ac:picMkLst>
        </pc:picChg>
      </pc:sldChg>
      <pc:sldChg chg="addSp delSp modSp add del mod setBg modNotesTx">
        <pc:chgData name="Matias Penttinen" userId="40d4d864-197c-4178-b90c-d610271ea037" providerId="ADAL" clId="{78D93ADA-6AC6-47C5-9D94-6DB9E77BE0C0}" dt="2022-09-07T08:21:13.195" v="949" actId="2696"/>
        <pc:sldMkLst>
          <pc:docMk/>
          <pc:sldMk cId="3420474726" sldId="335"/>
        </pc:sldMkLst>
        <pc:spChg chg="mod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2" creationId="{5FFB2E51-132E-4E6E-B100-D22E148EDB7C}"/>
          </ac:spMkLst>
        </pc:spChg>
        <pc:spChg chg="del">
          <ac:chgData name="Matias Penttinen" userId="40d4d864-197c-4178-b90c-d610271ea037" providerId="ADAL" clId="{78D93ADA-6AC6-47C5-9D94-6DB9E77BE0C0}" dt="2022-09-07T07:29:36.207" v="83" actId="26606"/>
          <ac:spMkLst>
            <pc:docMk/>
            <pc:sldMk cId="3420474726" sldId="335"/>
            <ac:spMk id="12" creationId="{9362849A-570D-49DB-954C-63F144E88A4A}"/>
          </ac:spMkLst>
        </pc:spChg>
        <pc:spChg chg="del">
          <ac:chgData name="Matias Penttinen" userId="40d4d864-197c-4178-b90c-d610271ea037" providerId="ADAL" clId="{78D93ADA-6AC6-47C5-9D94-6DB9E77BE0C0}" dt="2022-09-07T07:29:36.207" v="83" actId="26606"/>
          <ac:spMkLst>
            <pc:docMk/>
            <pc:sldMk cId="3420474726" sldId="335"/>
            <ac:spMk id="14" creationId="{1CA42011-E478-428B-9D15-A98E338BF8C1}"/>
          </ac:spMkLst>
        </pc:spChg>
        <pc:spChg chg="del">
          <ac:chgData name="Matias Penttinen" userId="40d4d864-197c-4178-b90c-d610271ea037" providerId="ADAL" clId="{78D93ADA-6AC6-47C5-9D94-6DB9E77BE0C0}" dt="2022-09-07T07:29:36.207" v="83" actId="26606"/>
          <ac:spMkLst>
            <pc:docMk/>
            <pc:sldMk cId="3420474726" sldId="335"/>
            <ac:spMk id="16" creationId="{9ED2773C-FE51-4632-BA46-036BDCDA6E5C}"/>
          </ac:spMkLst>
        </pc:spChg>
        <pc:spChg chg="del">
          <ac:chgData name="Matias Penttinen" userId="40d4d864-197c-4178-b90c-d610271ea037" providerId="ADAL" clId="{78D93ADA-6AC6-47C5-9D94-6DB9E77BE0C0}" dt="2022-09-07T07:29:36.207" v="83" actId="26606"/>
          <ac:spMkLst>
            <pc:docMk/>
            <pc:sldMk cId="3420474726" sldId="335"/>
            <ac:spMk id="18" creationId="{E02F9158-C4C2-46A8-BE73-A4F77E139FB6}"/>
          </ac:spMkLst>
        </pc:spChg>
        <pc:spChg chg="add del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27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33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35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37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39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41" creationId="{D36F3EEA-55D4-4677-80E7-92D00B8F343B}"/>
          </ac:spMkLst>
        </pc:spChg>
        <pc:spChg chg="add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50" creationId="{4AC0CD9D-7610-4620-93B4-798CCD9AB581}"/>
          </ac:spMkLst>
        </pc:spChg>
        <pc:spChg chg="add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56" creationId="{DE4D62F9-188E-4530-84C2-24BDEE4BEB82}"/>
          </ac:spMkLst>
        </pc:spChg>
        <pc:spChg chg="add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58" creationId="{F3F4807A-5068-4492-8025-D75F320E908D}"/>
          </ac:spMkLst>
        </pc:spChg>
        <pc:spChg chg="add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60" creationId="{B24996F8-180C-4DCB-8A26-DFA336CDEFBC}"/>
          </ac:spMkLst>
        </pc:spChg>
        <pc:spChg chg="add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62" creationId="{D8B22DE2-C518-4F77-BE90-E1B6B1909D91}"/>
          </ac:spMkLst>
        </pc:spChg>
        <pc:spChg chg="add">
          <ac:chgData name="Matias Penttinen" userId="40d4d864-197c-4178-b90c-d610271ea037" providerId="ADAL" clId="{78D93ADA-6AC6-47C5-9D94-6DB9E77BE0C0}" dt="2022-09-07T07:45:33.295" v="147" actId="26606"/>
          <ac:spMkLst>
            <pc:docMk/>
            <pc:sldMk cId="3420474726" sldId="335"/>
            <ac:spMk id="64" creationId="{630182B0-3559-41D5-9EBC-0BD86BEDAD09}"/>
          </ac:spMkLst>
        </pc:spChg>
        <pc:graphicFrameChg chg="del mod modGraphic">
          <ac:chgData name="Matias Penttinen" userId="40d4d864-197c-4178-b90c-d610271ea037" providerId="ADAL" clId="{78D93ADA-6AC6-47C5-9D94-6DB9E77BE0C0}" dt="2022-09-07T08:20:39.308" v="940" actId="21"/>
          <ac:graphicFrameMkLst>
            <pc:docMk/>
            <pc:sldMk cId="3420474726" sldId="335"/>
            <ac:graphicFrameMk id="6" creationId="{2C908F2B-7270-49F8-9E7D-965625C02266}"/>
          </ac:graphicFrameMkLst>
        </pc:graphicFrameChg>
        <pc:picChg chg="add del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23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25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29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31" creationId="{69F01145-BEA3-4CBF-AA21-10077B948CA8}"/>
          </ac:picMkLst>
        </pc:picChg>
        <pc:picChg chg="add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46" creationId="{41B68C77-138E-4BF7-A276-BD0C78A4219F}"/>
          </ac:picMkLst>
        </pc:picChg>
        <pc:picChg chg="add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48" creationId="{7C268552-D473-46ED-B1B8-422042C4DEF1}"/>
          </ac:picMkLst>
        </pc:picChg>
        <pc:picChg chg="add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52" creationId="{B9238B3E-24AA-439A-B527-6C5DF6D72145}"/>
          </ac:picMkLst>
        </pc:picChg>
        <pc:picChg chg="add">
          <ac:chgData name="Matias Penttinen" userId="40d4d864-197c-4178-b90c-d610271ea037" providerId="ADAL" clId="{78D93ADA-6AC6-47C5-9D94-6DB9E77BE0C0}" dt="2022-09-07T07:45:33.295" v="147" actId="26606"/>
          <ac:picMkLst>
            <pc:docMk/>
            <pc:sldMk cId="3420474726" sldId="335"/>
            <ac:picMk id="54" creationId="{69F01145-BEA3-4CBF-AA21-10077B948CA8}"/>
          </ac:picMkLst>
        </pc:picChg>
      </pc:sldChg>
      <pc:sldChg chg="addSp delSp modSp del mod setBg">
        <pc:chgData name="Matias Penttinen" userId="40d4d864-197c-4178-b90c-d610271ea037" providerId="ADAL" clId="{78D93ADA-6AC6-47C5-9D94-6DB9E77BE0C0}" dt="2022-09-07T08:21:39.358" v="956" actId="2696"/>
        <pc:sldMkLst>
          <pc:docMk/>
          <pc:sldMk cId="3195817631" sldId="336"/>
        </pc:sldMkLst>
        <pc:spChg chg="mod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2" creationId="{5FFB2E51-132E-4E6E-B100-D22E148EDB7C}"/>
          </ac:spMkLst>
        </pc:spChg>
        <pc:spChg chg="del">
          <ac:chgData name="Matias Penttinen" userId="40d4d864-197c-4178-b90c-d610271ea037" providerId="ADAL" clId="{78D93ADA-6AC6-47C5-9D94-6DB9E77BE0C0}" dt="2022-09-07T07:29:38.318" v="84" actId="26606"/>
          <ac:spMkLst>
            <pc:docMk/>
            <pc:sldMk cId="3195817631" sldId="336"/>
            <ac:spMk id="12" creationId="{9362849A-570D-49DB-954C-63F144E88A4A}"/>
          </ac:spMkLst>
        </pc:spChg>
        <pc:spChg chg="del">
          <ac:chgData name="Matias Penttinen" userId="40d4d864-197c-4178-b90c-d610271ea037" providerId="ADAL" clId="{78D93ADA-6AC6-47C5-9D94-6DB9E77BE0C0}" dt="2022-09-07T07:29:38.318" v="84" actId="26606"/>
          <ac:spMkLst>
            <pc:docMk/>
            <pc:sldMk cId="3195817631" sldId="336"/>
            <ac:spMk id="14" creationId="{1CA42011-E478-428B-9D15-A98E338BF8C1}"/>
          </ac:spMkLst>
        </pc:spChg>
        <pc:spChg chg="del">
          <ac:chgData name="Matias Penttinen" userId="40d4d864-197c-4178-b90c-d610271ea037" providerId="ADAL" clId="{78D93ADA-6AC6-47C5-9D94-6DB9E77BE0C0}" dt="2022-09-07T07:29:38.318" v="84" actId="26606"/>
          <ac:spMkLst>
            <pc:docMk/>
            <pc:sldMk cId="3195817631" sldId="336"/>
            <ac:spMk id="16" creationId="{9ED2773C-FE51-4632-BA46-036BDCDA6E5C}"/>
          </ac:spMkLst>
        </pc:spChg>
        <pc:spChg chg="del">
          <ac:chgData name="Matias Penttinen" userId="40d4d864-197c-4178-b90c-d610271ea037" providerId="ADAL" clId="{78D93ADA-6AC6-47C5-9D94-6DB9E77BE0C0}" dt="2022-09-07T07:29:38.318" v="84" actId="26606"/>
          <ac:spMkLst>
            <pc:docMk/>
            <pc:sldMk cId="3195817631" sldId="336"/>
            <ac:spMk id="18" creationId="{E02F9158-C4C2-46A8-BE73-A4F77E139FB6}"/>
          </ac:spMkLst>
        </pc:spChg>
        <pc:spChg chg="add del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27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33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35" creationId="{D27CF008-4B18-436D-B2D5-C1346C12438E}"/>
          </ac:spMkLst>
        </pc:spChg>
        <pc:spChg chg="add del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37" creationId="{CE22DAD8-5F67-4B73-ADA9-06EF381F7AD6}"/>
          </ac:spMkLst>
        </pc:spChg>
        <pc:spChg chg="add del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39" creationId="{E4F17063-EDA4-417B-946F-BA357F3B390D}"/>
          </ac:spMkLst>
        </pc:spChg>
        <pc:spChg chg="add del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41" creationId="{D36F3EEA-55D4-4677-80E7-92D00B8F343B}"/>
          </ac:spMkLst>
        </pc:spChg>
        <pc:spChg chg="add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50" creationId="{4AC0CD9D-7610-4620-93B4-798CCD9AB581}"/>
          </ac:spMkLst>
        </pc:spChg>
        <pc:spChg chg="add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56" creationId="{DE4D62F9-188E-4530-84C2-24BDEE4BEB82}"/>
          </ac:spMkLst>
        </pc:spChg>
        <pc:spChg chg="add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58" creationId="{F3F4807A-5068-4492-8025-D75F320E908D}"/>
          </ac:spMkLst>
        </pc:spChg>
        <pc:spChg chg="add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60" creationId="{B24996F8-180C-4DCB-8A26-DFA336CDEFBC}"/>
          </ac:spMkLst>
        </pc:spChg>
        <pc:spChg chg="add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62" creationId="{D8B22DE2-C518-4F77-BE90-E1B6B1909D91}"/>
          </ac:spMkLst>
        </pc:spChg>
        <pc:spChg chg="add">
          <ac:chgData name="Matias Penttinen" userId="40d4d864-197c-4178-b90c-d610271ea037" providerId="ADAL" clId="{78D93ADA-6AC6-47C5-9D94-6DB9E77BE0C0}" dt="2022-09-07T07:44:59.833" v="144" actId="26606"/>
          <ac:spMkLst>
            <pc:docMk/>
            <pc:sldMk cId="3195817631" sldId="336"/>
            <ac:spMk id="64" creationId="{630182B0-3559-41D5-9EBC-0BD86BEDAD09}"/>
          </ac:spMkLst>
        </pc:spChg>
        <pc:graphicFrameChg chg="add del mod modGraphic">
          <ac:chgData name="Matias Penttinen" userId="40d4d864-197c-4178-b90c-d610271ea037" providerId="ADAL" clId="{78D93ADA-6AC6-47C5-9D94-6DB9E77BE0C0}" dt="2022-09-07T08:21:18.963" v="950" actId="21"/>
          <ac:graphicFrameMkLst>
            <pc:docMk/>
            <pc:sldMk cId="3195817631" sldId="336"/>
            <ac:graphicFrameMk id="6" creationId="{2C908F2B-7270-49F8-9E7D-965625C02266}"/>
          </ac:graphicFrameMkLst>
        </pc:graphicFrameChg>
        <pc:picChg chg="add del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23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25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29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31" creationId="{69F01145-BEA3-4CBF-AA21-10077B948CA8}"/>
          </ac:picMkLst>
        </pc:picChg>
        <pc:picChg chg="add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46" creationId="{41B68C77-138E-4BF7-A276-BD0C78A4219F}"/>
          </ac:picMkLst>
        </pc:picChg>
        <pc:picChg chg="add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48" creationId="{7C268552-D473-46ED-B1B8-422042C4DEF1}"/>
          </ac:picMkLst>
        </pc:picChg>
        <pc:picChg chg="add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52" creationId="{B9238B3E-24AA-439A-B527-6C5DF6D72145}"/>
          </ac:picMkLst>
        </pc:picChg>
        <pc:picChg chg="add">
          <ac:chgData name="Matias Penttinen" userId="40d4d864-197c-4178-b90c-d610271ea037" providerId="ADAL" clId="{78D93ADA-6AC6-47C5-9D94-6DB9E77BE0C0}" dt="2022-09-07T07:44:59.833" v="144" actId="26606"/>
          <ac:picMkLst>
            <pc:docMk/>
            <pc:sldMk cId="3195817631" sldId="336"/>
            <ac:picMk id="54" creationId="{69F01145-BEA3-4CBF-AA21-10077B948CA8}"/>
          </ac:picMkLst>
        </pc:picChg>
      </pc:sldChg>
      <pc:sldChg chg="new del">
        <pc:chgData name="Matias Penttinen" userId="40d4d864-197c-4178-b90c-d610271ea037" providerId="ADAL" clId="{78D93ADA-6AC6-47C5-9D94-6DB9E77BE0C0}" dt="2022-09-07T06:58:03.376" v="64" actId="47"/>
        <pc:sldMkLst>
          <pc:docMk/>
          <pc:sldMk cId="98386163" sldId="337"/>
        </pc:sldMkLst>
      </pc:sldChg>
      <pc:sldChg chg="new del ord">
        <pc:chgData name="Matias Penttinen" userId="40d4d864-197c-4178-b90c-d610271ea037" providerId="ADAL" clId="{78D93ADA-6AC6-47C5-9D94-6DB9E77BE0C0}" dt="2022-09-07T07:53:06.462" v="173" actId="2696"/>
        <pc:sldMkLst>
          <pc:docMk/>
          <pc:sldMk cId="1260669191" sldId="337"/>
        </pc:sldMkLst>
      </pc:sldChg>
      <pc:sldChg chg="addSp delSp modSp add mod ord">
        <pc:chgData name="Matias Penttinen" userId="40d4d864-197c-4178-b90c-d610271ea037" providerId="ADAL" clId="{78D93ADA-6AC6-47C5-9D94-6DB9E77BE0C0}" dt="2022-09-07T12:48:08.278" v="2139" actId="1076"/>
        <pc:sldMkLst>
          <pc:docMk/>
          <pc:sldMk cId="1846984736" sldId="337"/>
        </pc:sldMkLst>
        <pc:spChg chg="mod">
          <ac:chgData name="Matias Penttinen" userId="40d4d864-197c-4178-b90c-d610271ea037" providerId="ADAL" clId="{78D93ADA-6AC6-47C5-9D94-6DB9E77BE0C0}" dt="2022-09-07T07:59:53.223" v="427" actId="1076"/>
          <ac:spMkLst>
            <pc:docMk/>
            <pc:sldMk cId="1846984736" sldId="337"/>
            <ac:spMk id="2" creationId="{5FFB2E51-132E-4E6E-B100-D22E148EDB7C}"/>
          </ac:spMkLst>
        </pc:spChg>
        <pc:spChg chg="mod">
          <ac:chgData name="Matias Penttinen" userId="40d4d864-197c-4178-b90c-d610271ea037" providerId="ADAL" clId="{78D93ADA-6AC6-47C5-9D94-6DB9E77BE0C0}" dt="2022-09-07T12:48:08.278" v="2139" actId="1076"/>
          <ac:spMkLst>
            <pc:docMk/>
            <pc:sldMk cId="1846984736" sldId="337"/>
            <ac:spMk id="3" creationId="{FB0119B5-2DC3-4FF8-B1B4-7F584918AFBA}"/>
          </ac:spMkLst>
        </pc:spChg>
        <pc:spChg chg="ord">
          <ac:chgData name="Matias Penttinen" userId="40d4d864-197c-4178-b90c-d610271ea037" providerId="ADAL" clId="{78D93ADA-6AC6-47C5-9D94-6DB9E77BE0C0}" dt="2022-09-07T07:54:28.429" v="358" actId="26606"/>
          <ac:spMkLst>
            <pc:docMk/>
            <pc:sldMk cId="1846984736" sldId="337"/>
            <ac:spMk id="5" creationId="{A96BF643-077C-4F0F-8746-7B28F742EB4B}"/>
          </ac:spMkLst>
        </pc:spChg>
        <pc:spChg chg="del">
          <ac:chgData name="Matias Penttinen" userId="40d4d864-197c-4178-b90c-d610271ea037" providerId="ADAL" clId="{78D93ADA-6AC6-47C5-9D94-6DB9E77BE0C0}" dt="2022-09-07T07:54:28.429" v="358" actId="26606"/>
          <ac:spMkLst>
            <pc:docMk/>
            <pc:sldMk cId="1846984736" sldId="337"/>
            <ac:spMk id="21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7:54:28.429" v="358" actId="26606"/>
          <ac:spMkLst>
            <pc:docMk/>
            <pc:sldMk cId="1846984736" sldId="337"/>
            <ac:spMk id="23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7:54:28.429" v="358" actId="26606"/>
          <ac:spMkLst>
            <pc:docMk/>
            <pc:sldMk cId="1846984736" sldId="337"/>
            <ac:spMk id="25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7:54:28.429" v="358" actId="26606"/>
          <ac:spMkLst>
            <pc:docMk/>
            <pc:sldMk cId="1846984736" sldId="337"/>
            <ac:spMk id="27" creationId="{A92A1116-1C84-41DF-B803-1F7B0883EC82}"/>
          </ac:spMkLst>
        </pc:spChg>
        <pc:spChg chg="add del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32" creationId="{EE4E366E-272A-409E-840F-9A6A64A9E3FF}"/>
          </ac:spMkLst>
        </pc:spChg>
        <pc:spChg chg="add del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34" creationId="{A721560C-E4AB-4287-A29C-3F6916794CB9}"/>
          </ac:spMkLst>
        </pc:spChg>
        <pc:spChg chg="add del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36" creationId="{DF6CFF07-D953-4F9C-9A0E-E0A6AACB6158}"/>
          </ac:spMkLst>
        </pc:spChg>
        <pc:spChg chg="add del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38" creationId="{DAA4FEEE-0B5F-41BF-825D-60F9FB089568}"/>
          </ac:spMkLst>
        </pc:spChg>
        <pc:spChg chg="add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47" creationId="{4AC0CD9D-7610-4620-93B4-798CCD9AB581}"/>
          </ac:spMkLst>
        </pc:spChg>
        <pc:spChg chg="add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53" creationId="{DE4D62F9-188E-4530-84C2-24BDEE4BEB82}"/>
          </ac:spMkLst>
        </pc:spChg>
        <pc:spChg chg="add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55" creationId="{C72330AA-E11E-458E-8798-12C7F77383B8}"/>
          </ac:spMkLst>
        </pc:spChg>
        <pc:spChg chg="add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57" creationId="{A6BDC1B0-0C91-4230-BFEB-9C8ED19B9A3A}"/>
          </ac:spMkLst>
        </pc:spChg>
        <pc:spChg chg="add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59" creationId="{68E0A26E-4EA8-4E6C-97A2-7B6C1C13F8CF}"/>
          </ac:spMkLst>
        </pc:spChg>
        <pc:spChg chg="add">
          <ac:chgData name="Matias Penttinen" userId="40d4d864-197c-4178-b90c-d610271ea037" providerId="ADAL" clId="{78D93ADA-6AC6-47C5-9D94-6DB9E77BE0C0}" dt="2022-09-07T07:55:44.474" v="369" actId="26606"/>
          <ac:spMkLst>
            <pc:docMk/>
            <pc:sldMk cId="1846984736" sldId="337"/>
            <ac:spMk id="61" creationId="{C1841CC0-B7A9-4828-B82F-9C6B433BDCAE}"/>
          </ac:spMkLst>
        </pc:spChg>
        <pc:grpChg chg="add">
          <ac:chgData name="Matias Penttinen" userId="40d4d864-197c-4178-b90c-d610271ea037" providerId="ADAL" clId="{78D93ADA-6AC6-47C5-9D94-6DB9E77BE0C0}" dt="2022-09-07T07:55:44.474" v="369" actId="26606"/>
          <ac:grpSpMkLst>
            <pc:docMk/>
            <pc:sldMk cId="1846984736" sldId="337"/>
            <ac:grpSpMk id="63" creationId="{08E05919-D800-40FD-A3BD-4B9CC4078E7A}"/>
          </ac:grpSpMkLst>
        </pc:grpChg>
        <pc:picChg chg="add mod">
          <ac:chgData name="Matias Penttinen" userId="40d4d864-197c-4178-b90c-d610271ea037" providerId="ADAL" clId="{78D93ADA-6AC6-47C5-9D94-6DB9E77BE0C0}" dt="2022-09-07T07:58:17.200" v="412" actId="1076"/>
          <ac:picMkLst>
            <pc:docMk/>
            <pc:sldMk cId="1846984736" sldId="337"/>
            <ac:picMk id="4" creationId="{689DABAD-0700-F4AC-89FA-ADF10DBB761C}"/>
          </ac:picMkLst>
        </pc:picChg>
        <pc:picChg chg="del">
          <ac:chgData name="Matias Penttinen" userId="40d4d864-197c-4178-b90c-d610271ea037" providerId="ADAL" clId="{78D93ADA-6AC6-47C5-9D94-6DB9E77BE0C0}" dt="2022-09-07T07:54:04.936" v="353" actId="478"/>
          <ac:picMkLst>
            <pc:docMk/>
            <pc:sldMk cId="1846984736" sldId="337"/>
            <ac:picMk id="11" creationId="{9424C790-841A-4B95-BEA8-617311E56479}"/>
          </ac:picMkLst>
        </pc:picChg>
        <pc:picChg chg="add">
          <ac:chgData name="Matias Penttinen" userId="40d4d864-197c-4178-b90c-d610271ea037" providerId="ADAL" clId="{78D93ADA-6AC6-47C5-9D94-6DB9E77BE0C0}" dt="2022-09-07T07:55:44.474" v="369" actId="26606"/>
          <ac:picMkLst>
            <pc:docMk/>
            <pc:sldMk cId="1846984736" sldId="337"/>
            <ac:picMk id="43" creationId="{41B68C77-138E-4BF7-A276-BD0C78A4219F}"/>
          </ac:picMkLst>
        </pc:picChg>
        <pc:picChg chg="add">
          <ac:chgData name="Matias Penttinen" userId="40d4d864-197c-4178-b90c-d610271ea037" providerId="ADAL" clId="{78D93ADA-6AC6-47C5-9D94-6DB9E77BE0C0}" dt="2022-09-07T07:55:44.474" v="369" actId="26606"/>
          <ac:picMkLst>
            <pc:docMk/>
            <pc:sldMk cId="1846984736" sldId="337"/>
            <ac:picMk id="45" creationId="{7C268552-D473-46ED-B1B8-422042C4DEF1}"/>
          </ac:picMkLst>
        </pc:picChg>
        <pc:picChg chg="add">
          <ac:chgData name="Matias Penttinen" userId="40d4d864-197c-4178-b90c-d610271ea037" providerId="ADAL" clId="{78D93ADA-6AC6-47C5-9D94-6DB9E77BE0C0}" dt="2022-09-07T07:55:44.474" v="369" actId="26606"/>
          <ac:picMkLst>
            <pc:docMk/>
            <pc:sldMk cId="1846984736" sldId="337"/>
            <ac:picMk id="49" creationId="{B9238B3E-24AA-439A-B527-6C5DF6D72145}"/>
          </ac:picMkLst>
        </pc:picChg>
        <pc:picChg chg="add">
          <ac:chgData name="Matias Penttinen" userId="40d4d864-197c-4178-b90c-d610271ea037" providerId="ADAL" clId="{78D93ADA-6AC6-47C5-9D94-6DB9E77BE0C0}" dt="2022-09-07T07:55:44.474" v="369" actId="26606"/>
          <ac:picMkLst>
            <pc:docMk/>
            <pc:sldMk cId="1846984736" sldId="337"/>
            <ac:picMk id="51" creationId="{69F01145-BEA3-4CBF-AA21-10077B948CA8}"/>
          </ac:picMkLst>
        </pc:picChg>
      </pc:sldChg>
      <pc:sldChg chg="addSp delSp modSp add mod ord">
        <pc:chgData name="Matias Penttinen" userId="40d4d864-197c-4178-b90c-d610271ea037" providerId="ADAL" clId="{78D93ADA-6AC6-47C5-9D94-6DB9E77BE0C0}" dt="2022-09-07T11:19:57.781" v="1865" actId="14100"/>
        <pc:sldMkLst>
          <pc:docMk/>
          <pc:sldMk cId="206459558" sldId="338"/>
        </pc:sldMkLst>
        <pc:spChg chg="mod">
          <ac:chgData name="Matias Penttinen" userId="40d4d864-197c-4178-b90c-d610271ea037" providerId="ADAL" clId="{78D93ADA-6AC6-47C5-9D94-6DB9E77BE0C0}" dt="2022-09-07T08:16:57.359" v="829" actId="20577"/>
          <ac:spMkLst>
            <pc:docMk/>
            <pc:sldMk cId="206459558" sldId="338"/>
            <ac:spMk id="2" creationId="{5FFB2E51-132E-4E6E-B100-D22E148EDB7C}"/>
          </ac:spMkLst>
        </pc:spChg>
        <pc:spChg chg="del mod">
          <ac:chgData name="Matias Penttinen" userId="40d4d864-197c-4178-b90c-d610271ea037" providerId="ADAL" clId="{78D93ADA-6AC6-47C5-9D94-6DB9E77BE0C0}" dt="2022-09-07T08:13:27.163" v="717" actId="478"/>
          <ac:spMkLst>
            <pc:docMk/>
            <pc:sldMk cId="206459558" sldId="338"/>
            <ac:spMk id="3" creationId="{57BF1454-40A4-4C99-92E6-07BFFCB63D5A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20" creationId="{B4AAD3FD-83A5-4B89-9F8F-01B8870865BE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22" creationId="{61752F1D-FC0F-4103-9584-630E643CCDA6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24" creationId="{70151CB7-E7DE-4917-B831-01DF9CE01306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26" creationId="{A92A1116-1C84-41DF-B803-1F7B0883EC82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35" creationId="{4AC0CD9D-7610-4620-93B4-798CCD9AB581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41" creationId="{DE4D62F9-188E-4530-84C2-24BDEE4BEB82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43" creationId="{C72330AA-E11E-458E-8798-12C7F77383B8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45" creationId="{A6BDC1B0-0C91-4230-BFEB-9C8ED19B9A3A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47" creationId="{68E0A26E-4EA8-4E6C-97A2-7B6C1C13F8CF}"/>
          </ac:spMkLst>
        </pc:spChg>
        <pc:spChg chg="add del">
          <ac:chgData name="Matias Penttinen" userId="40d4d864-197c-4178-b90c-d610271ea037" providerId="ADAL" clId="{78D93ADA-6AC6-47C5-9D94-6DB9E77BE0C0}" dt="2022-09-07T08:14:30.976" v="777" actId="26606"/>
          <ac:spMkLst>
            <pc:docMk/>
            <pc:sldMk cId="206459558" sldId="338"/>
            <ac:spMk id="49" creationId="{C1841CC0-B7A9-4828-B82F-9C6B433BDCAE}"/>
          </ac:spMkLst>
        </pc:spChg>
        <pc:grpChg chg="add del">
          <ac:chgData name="Matias Penttinen" userId="40d4d864-197c-4178-b90c-d610271ea037" providerId="ADAL" clId="{78D93ADA-6AC6-47C5-9D94-6DB9E77BE0C0}" dt="2022-09-07T08:14:30.976" v="777" actId="26606"/>
          <ac:grpSpMkLst>
            <pc:docMk/>
            <pc:sldMk cId="206459558" sldId="338"/>
            <ac:grpSpMk id="51" creationId="{08E05919-D800-40FD-A3BD-4B9CC4078E7A}"/>
          </ac:grpSpMkLst>
        </pc:grpChg>
        <pc:picChg chg="add mod">
          <ac:chgData name="Matias Penttinen" userId="40d4d864-197c-4178-b90c-d610271ea037" providerId="ADAL" clId="{78D93ADA-6AC6-47C5-9D94-6DB9E77BE0C0}" dt="2022-09-07T11:19:57.781" v="1865" actId="14100"/>
          <ac:picMkLst>
            <pc:docMk/>
            <pc:sldMk cId="206459558" sldId="338"/>
            <ac:picMk id="4" creationId="{5E3308B6-04F3-1BED-5FA6-AC94C5D61270}"/>
          </ac:picMkLst>
        </pc:picChg>
        <pc:picChg chg="del">
          <ac:chgData name="Matias Penttinen" userId="40d4d864-197c-4178-b90c-d610271ea037" providerId="ADAL" clId="{78D93ADA-6AC6-47C5-9D94-6DB9E77BE0C0}" dt="2022-09-07T08:13:29.254" v="718" actId="478"/>
          <ac:picMkLst>
            <pc:docMk/>
            <pc:sldMk cId="206459558" sldId="338"/>
            <ac:picMk id="4" creationId="{89F0E544-3B4D-49EC-9322-45951BDE4645}"/>
          </ac:picMkLst>
        </pc:picChg>
        <pc:picChg chg="add del mod">
          <ac:chgData name="Matias Penttinen" userId="40d4d864-197c-4178-b90c-d610271ea037" providerId="ADAL" clId="{78D93ADA-6AC6-47C5-9D94-6DB9E77BE0C0}" dt="2022-09-07T11:19:30.964" v="1860" actId="478"/>
          <ac:picMkLst>
            <pc:docMk/>
            <pc:sldMk cId="206459558" sldId="338"/>
            <ac:picMk id="6" creationId="{090B181A-1585-F3E6-712C-A8737042D8FF}"/>
          </ac:picMkLst>
        </pc:picChg>
        <pc:picChg chg="add del">
          <ac:chgData name="Matias Penttinen" userId="40d4d864-197c-4178-b90c-d610271ea037" providerId="ADAL" clId="{78D93ADA-6AC6-47C5-9D94-6DB9E77BE0C0}" dt="2022-09-07T08:14:30.976" v="777" actId="26606"/>
          <ac:picMkLst>
            <pc:docMk/>
            <pc:sldMk cId="206459558" sldId="338"/>
            <ac:picMk id="31" creationId="{41B68C77-138E-4BF7-A276-BD0C78A4219F}"/>
          </ac:picMkLst>
        </pc:picChg>
        <pc:picChg chg="add del">
          <ac:chgData name="Matias Penttinen" userId="40d4d864-197c-4178-b90c-d610271ea037" providerId="ADAL" clId="{78D93ADA-6AC6-47C5-9D94-6DB9E77BE0C0}" dt="2022-09-07T08:14:30.976" v="777" actId="26606"/>
          <ac:picMkLst>
            <pc:docMk/>
            <pc:sldMk cId="206459558" sldId="338"/>
            <ac:picMk id="33" creationId="{7C268552-D473-46ED-B1B8-422042C4DEF1}"/>
          </ac:picMkLst>
        </pc:picChg>
        <pc:picChg chg="add del">
          <ac:chgData name="Matias Penttinen" userId="40d4d864-197c-4178-b90c-d610271ea037" providerId="ADAL" clId="{78D93ADA-6AC6-47C5-9D94-6DB9E77BE0C0}" dt="2022-09-07T08:14:30.976" v="777" actId="26606"/>
          <ac:picMkLst>
            <pc:docMk/>
            <pc:sldMk cId="206459558" sldId="338"/>
            <ac:picMk id="37" creationId="{B9238B3E-24AA-439A-B527-6C5DF6D72145}"/>
          </ac:picMkLst>
        </pc:picChg>
        <pc:picChg chg="add del">
          <ac:chgData name="Matias Penttinen" userId="40d4d864-197c-4178-b90c-d610271ea037" providerId="ADAL" clId="{78D93ADA-6AC6-47C5-9D94-6DB9E77BE0C0}" dt="2022-09-07T08:14:30.976" v="777" actId="26606"/>
          <ac:picMkLst>
            <pc:docMk/>
            <pc:sldMk cId="206459558" sldId="338"/>
            <ac:picMk id="39" creationId="{69F01145-BEA3-4CBF-AA21-10077B948CA8}"/>
          </ac:picMkLst>
        </pc:picChg>
      </pc:sldChg>
      <pc:sldChg chg="addSp delSp modSp add mod modTransition">
        <pc:chgData name="Matias Penttinen" userId="40d4d864-197c-4178-b90c-d610271ea037" providerId="ADAL" clId="{78D93ADA-6AC6-47C5-9D94-6DB9E77BE0C0}" dt="2022-09-07T12:44:55.621" v="2132"/>
        <pc:sldMkLst>
          <pc:docMk/>
          <pc:sldMk cId="179356936" sldId="339"/>
        </pc:sldMkLst>
        <pc:spChg chg="mod">
          <ac:chgData name="Matias Penttinen" userId="40d4d864-197c-4178-b90c-d610271ea037" providerId="ADAL" clId="{78D93ADA-6AC6-47C5-9D94-6DB9E77BE0C0}" dt="2022-09-07T08:19:23.083" v="900" actId="20577"/>
          <ac:spMkLst>
            <pc:docMk/>
            <pc:sldMk cId="179356936" sldId="339"/>
            <ac:spMk id="2" creationId="{ED31D164-052E-4B93-A23A-49AD4D8E4D80}"/>
          </ac:spMkLst>
        </pc:spChg>
        <pc:spChg chg="del mod">
          <ac:chgData name="Matias Penttinen" userId="40d4d864-197c-4178-b90c-d610271ea037" providerId="ADAL" clId="{78D93ADA-6AC6-47C5-9D94-6DB9E77BE0C0}" dt="2022-09-07T08:19:06.897" v="858" actId="478"/>
          <ac:spMkLst>
            <pc:docMk/>
            <pc:sldMk cId="179356936" sldId="339"/>
            <ac:spMk id="3" creationId="{D7E53E63-38A4-4E3C-9154-53A2022AF2B2}"/>
          </ac:spMkLst>
        </pc:spChg>
        <pc:spChg chg="add del mod">
          <ac:chgData name="Matias Penttinen" userId="40d4d864-197c-4178-b90c-d610271ea037" providerId="ADAL" clId="{78D93ADA-6AC6-47C5-9D94-6DB9E77BE0C0}" dt="2022-09-07T08:19:08.421" v="859" actId="478"/>
          <ac:spMkLst>
            <pc:docMk/>
            <pc:sldMk cId="179356936" sldId="339"/>
            <ac:spMk id="5" creationId="{7107BDF4-D842-17FD-AAB3-C0F07A77512C}"/>
          </ac:spMkLst>
        </pc:spChg>
        <pc:graphicFrameChg chg="add del">
          <ac:chgData name="Matias Penttinen" userId="40d4d864-197c-4178-b90c-d610271ea037" providerId="ADAL" clId="{78D93ADA-6AC6-47C5-9D94-6DB9E77BE0C0}" dt="2022-09-07T08:19:33.558" v="903" actId="478"/>
          <ac:graphicFrameMkLst>
            <pc:docMk/>
            <pc:sldMk cId="179356936" sldId="339"/>
            <ac:graphicFrameMk id="7" creationId="{FD18CC42-9F12-F10F-4029-301FCBF1E667}"/>
          </ac:graphicFrameMkLst>
        </pc:graphicFrameChg>
        <pc:picChg chg="add del">
          <ac:chgData name="Matias Penttinen" userId="40d4d864-197c-4178-b90c-d610271ea037" providerId="ADAL" clId="{78D93ADA-6AC6-47C5-9D94-6DB9E77BE0C0}" dt="2022-09-07T11:14:11.259" v="1810" actId="478"/>
          <ac:picMkLst>
            <pc:docMk/>
            <pc:sldMk cId="179356936" sldId="339"/>
            <ac:picMk id="4" creationId="{D5DD07D6-6AC8-3A2A-92A5-B92A76A198A1}"/>
          </ac:picMkLst>
        </pc:picChg>
        <pc:picChg chg="add mod">
          <ac:chgData name="Matias Penttinen" userId="40d4d864-197c-4178-b90c-d610271ea037" providerId="ADAL" clId="{78D93ADA-6AC6-47C5-9D94-6DB9E77BE0C0}" dt="2022-09-07T11:14:49.612" v="1816" actId="14100"/>
          <ac:picMkLst>
            <pc:docMk/>
            <pc:sldMk cId="179356936" sldId="339"/>
            <ac:picMk id="6" creationId="{3D12BA68-0740-7690-C48F-FC5D7AC78563}"/>
          </ac:picMkLst>
        </pc:picChg>
        <pc:picChg chg="add del mod">
          <ac:chgData name="Matias Penttinen" userId="40d4d864-197c-4178-b90c-d610271ea037" providerId="ADAL" clId="{78D93ADA-6AC6-47C5-9D94-6DB9E77BE0C0}" dt="2022-09-07T11:14:04.521" v="1808" actId="478"/>
          <ac:picMkLst>
            <pc:docMk/>
            <pc:sldMk cId="179356936" sldId="339"/>
            <ac:picMk id="9" creationId="{4B0DA98F-2EF2-D7DE-D47D-E0707E1E2BEB}"/>
          </ac:picMkLst>
        </pc:picChg>
        <pc:picChg chg="del">
          <ac:chgData name="Matias Penttinen" userId="40d4d864-197c-4178-b90c-d610271ea037" providerId="ADAL" clId="{78D93ADA-6AC6-47C5-9D94-6DB9E77BE0C0}" dt="2022-09-07T08:19:25.164" v="901" actId="478"/>
          <ac:picMkLst>
            <pc:docMk/>
            <pc:sldMk cId="179356936" sldId="339"/>
            <ac:picMk id="36" creationId="{F6BC5577-BBB4-4BEC-BF38-59D91838F15A}"/>
          </ac:picMkLst>
        </pc:picChg>
      </pc:sldChg>
      <pc:sldChg chg="addSp delSp modSp add mod modTransition">
        <pc:chgData name="Matias Penttinen" userId="40d4d864-197c-4178-b90c-d610271ea037" providerId="ADAL" clId="{78D93ADA-6AC6-47C5-9D94-6DB9E77BE0C0}" dt="2022-09-07T12:45:00.050" v="2134"/>
        <pc:sldMkLst>
          <pc:docMk/>
          <pc:sldMk cId="2864031702" sldId="340"/>
        </pc:sldMkLst>
        <pc:spChg chg="mod">
          <ac:chgData name="Matias Penttinen" userId="40d4d864-197c-4178-b90c-d610271ea037" providerId="ADAL" clId="{78D93ADA-6AC6-47C5-9D94-6DB9E77BE0C0}" dt="2022-09-07T08:20:30.906" v="938" actId="1076"/>
          <ac:spMkLst>
            <pc:docMk/>
            <pc:sldMk cId="2864031702" sldId="340"/>
            <ac:spMk id="2" creationId="{ED31D164-052E-4B93-A23A-49AD4D8E4D80}"/>
          </ac:spMkLst>
        </pc:spChg>
        <pc:graphicFrameChg chg="add del mod modGraphic">
          <ac:chgData name="Matias Penttinen" userId="40d4d864-197c-4178-b90c-d610271ea037" providerId="ADAL" clId="{78D93ADA-6AC6-47C5-9D94-6DB9E77BE0C0}" dt="2022-09-07T11:16:07.526" v="1828" actId="478"/>
          <ac:graphicFrameMkLst>
            <pc:docMk/>
            <pc:sldMk cId="2864031702" sldId="340"/>
            <ac:graphicFrameMk id="4" creationId="{A0C4081F-922D-C286-0EA7-E4C498BD08A8}"/>
          </ac:graphicFrameMkLst>
        </pc:graphicFrameChg>
        <pc:graphicFrameChg chg="add del mod modGraphic">
          <ac:chgData name="Matias Penttinen" userId="40d4d864-197c-4178-b90c-d610271ea037" providerId="ADAL" clId="{78D93ADA-6AC6-47C5-9D94-6DB9E77BE0C0}" dt="2022-09-07T11:16:10.392" v="1829" actId="478"/>
          <ac:graphicFrameMkLst>
            <pc:docMk/>
            <pc:sldMk cId="2864031702" sldId="340"/>
            <ac:graphicFrameMk id="6" creationId="{12350348-8B88-5442-A55D-3F93D93BE300}"/>
          </ac:graphicFrameMkLst>
        </pc:graphicFrameChg>
        <pc:picChg chg="add mod">
          <ac:chgData name="Matias Penttinen" userId="40d4d864-197c-4178-b90c-d610271ea037" providerId="ADAL" clId="{78D93ADA-6AC6-47C5-9D94-6DB9E77BE0C0}" dt="2022-09-07T11:16:30.212" v="1834" actId="14100"/>
          <ac:picMkLst>
            <pc:docMk/>
            <pc:sldMk cId="2864031702" sldId="340"/>
            <ac:picMk id="5" creationId="{48AEDCCA-C29C-F168-4DEA-E6AF80D8239A}"/>
          </ac:picMkLst>
        </pc:picChg>
        <pc:picChg chg="add del mod">
          <ac:chgData name="Matias Penttinen" userId="40d4d864-197c-4178-b90c-d610271ea037" providerId="ADAL" clId="{78D93ADA-6AC6-47C5-9D94-6DB9E77BE0C0}" dt="2022-09-07T11:17:54.442" v="1841" actId="478"/>
          <ac:picMkLst>
            <pc:docMk/>
            <pc:sldMk cId="2864031702" sldId="340"/>
            <ac:picMk id="8" creationId="{DEE8ACEA-5095-ED48-EE7A-573CCA0AF84E}"/>
          </ac:picMkLst>
        </pc:picChg>
        <pc:picChg chg="del">
          <ac:chgData name="Matias Penttinen" userId="40d4d864-197c-4178-b90c-d610271ea037" providerId="ADAL" clId="{78D93ADA-6AC6-47C5-9D94-6DB9E77BE0C0}" dt="2022-09-07T08:20:33.030" v="939" actId="478"/>
          <ac:picMkLst>
            <pc:docMk/>
            <pc:sldMk cId="2864031702" sldId="340"/>
            <ac:picMk id="9" creationId="{4B0DA98F-2EF2-D7DE-D47D-E0707E1E2BEB}"/>
          </ac:picMkLst>
        </pc:picChg>
        <pc:picChg chg="add mod">
          <ac:chgData name="Matias Penttinen" userId="40d4d864-197c-4178-b90c-d610271ea037" providerId="ADAL" clId="{78D93ADA-6AC6-47C5-9D94-6DB9E77BE0C0}" dt="2022-09-07T11:18:29.116" v="1847" actId="1076"/>
          <ac:picMkLst>
            <pc:docMk/>
            <pc:sldMk cId="2864031702" sldId="340"/>
            <ac:picMk id="10" creationId="{C7C74653-F9DE-2857-093C-DE305CCA8319}"/>
          </ac:picMkLst>
        </pc:picChg>
      </pc:sldChg>
      <pc:sldChg chg="addSp delSp modSp add mod modTransition">
        <pc:chgData name="Matias Penttinen" userId="40d4d864-197c-4178-b90c-d610271ea037" providerId="ADAL" clId="{78D93ADA-6AC6-47C5-9D94-6DB9E77BE0C0}" dt="2022-09-07T12:44:57.794" v="2133"/>
        <pc:sldMkLst>
          <pc:docMk/>
          <pc:sldMk cId="2291344967" sldId="341"/>
        </pc:sldMkLst>
        <pc:spChg chg="mod">
          <ac:chgData name="Matias Penttinen" userId="40d4d864-197c-4178-b90c-d610271ea037" providerId="ADAL" clId="{78D93ADA-6AC6-47C5-9D94-6DB9E77BE0C0}" dt="2022-09-07T08:22:48.101" v="976" actId="20577"/>
          <ac:spMkLst>
            <pc:docMk/>
            <pc:sldMk cId="2291344967" sldId="341"/>
            <ac:spMk id="2" creationId="{ED31D164-052E-4B93-A23A-49AD4D8E4D80}"/>
          </ac:spMkLst>
        </pc:spChg>
        <pc:picChg chg="add del mod">
          <ac:chgData name="Matias Penttinen" userId="40d4d864-197c-4178-b90c-d610271ea037" providerId="ADAL" clId="{78D93ADA-6AC6-47C5-9D94-6DB9E77BE0C0}" dt="2022-09-07T11:15:11.291" v="1817" actId="478"/>
          <ac:picMkLst>
            <pc:docMk/>
            <pc:sldMk cId="2291344967" sldId="341"/>
            <ac:picMk id="4" creationId="{E3B5746E-29A3-67DD-26D6-3051CC7289A4}"/>
          </ac:picMkLst>
        </pc:picChg>
        <pc:picChg chg="add mod">
          <ac:chgData name="Matias Penttinen" userId="40d4d864-197c-4178-b90c-d610271ea037" providerId="ADAL" clId="{78D93ADA-6AC6-47C5-9D94-6DB9E77BE0C0}" dt="2022-09-07T11:15:31.963" v="1825" actId="14100"/>
          <ac:picMkLst>
            <pc:docMk/>
            <pc:sldMk cId="2291344967" sldId="341"/>
            <ac:picMk id="5" creationId="{7BC1B547-A780-FC93-731E-E7CCDE99BCF8}"/>
          </ac:picMkLst>
        </pc:picChg>
        <pc:picChg chg="del">
          <ac:chgData name="Matias Penttinen" userId="40d4d864-197c-4178-b90c-d610271ea037" providerId="ADAL" clId="{78D93ADA-6AC6-47C5-9D94-6DB9E77BE0C0}" dt="2022-09-07T08:22:53.103" v="977" actId="478"/>
          <ac:picMkLst>
            <pc:docMk/>
            <pc:sldMk cId="2291344967" sldId="341"/>
            <ac:picMk id="9" creationId="{4B0DA98F-2EF2-D7DE-D47D-E0707E1E2BEB}"/>
          </ac:picMkLst>
        </pc:picChg>
      </pc:sldChg>
      <pc:sldChg chg="addSp delSp modSp add mod modTransition">
        <pc:chgData name="Matias Penttinen" userId="40d4d864-197c-4178-b90c-d610271ea037" providerId="ADAL" clId="{78D93ADA-6AC6-47C5-9D94-6DB9E77BE0C0}" dt="2022-09-07T12:45:02.008" v="2135"/>
        <pc:sldMkLst>
          <pc:docMk/>
          <pc:sldMk cId="161475094" sldId="342"/>
        </pc:sldMkLst>
        <pc:spChg chg="mod">
          <ac:chgData name="Matias Penttinen" userId="40d4d864-197c-4178-b90c-d610271ea037" providerId="ADAL" clId="{78D93ADA-6AC6-47C5-9D94-6DB9E77BE0C0}" dt="2022-09-07T08:25:33.969" v="1003" actId="1076"/>
          <ac:spMkLst>
            <pc:docMk/>
            <pc:sldMk cId="161475094" sldId="342"/>
            <ac:spMk id="2" creationId="{ED31D164-052E-4B93-A23A-49AD4D8E4D80}"/>
          </ac:spMkLst>
        </pc:spChg>
        <pc:spChg chg="add del mod">
          <ac:chgData name="Matias Penttinen" userId="40d4d864-197c-4178-b90c-d610271ea037" providerId="ADAL" clId="{78D93ADA-6AC6-47C5-9D94-6DB9E77BE0C0}" dt="2022-09-07T11:18:42.203" v="1850" actId="478"/>
          <ac:spMkLst>
            <pc:docMk/>
            <pc:sldMk cId="161475094" sldId="342"/>
            <ac:spMk id="5" creationId="{A9936814-70C2-7F46-25EC-BFBEF6EDF5BD}"/>
          </ac:spMkLst>
        </pc:spChg>
        <pc:graphicFrameChg chg="add del mod modGraphic">
          <ac:chgData name="Matias Penttinen" userId="40d4d864-197c-4178-b90c-d610271ea037" providerId="ADAL" clId="{78D93ADA-6AC6-47C5-9D94-6DB9E77BE0C0}" dt="2022-09-07T11:18:40.351" v="1849" actId="478"/>
          <ac:graphicFrameMkLst>
            <pc:docMk/>
            <pc:sldMk cId="161475094" sldId="342"/>
            <ac:graphicFrameMk id="3" creationId="{EC08B2B9-B846-8506-D091-66E5AAD4C179}"/>
          </ac:graphicFrameMkLst>
        </pc:graphicFrameChg>
        <pc:graphicFrameChg chg="del modGraphic">
          <ac:chgData name="Matias Penttinen" userId="40d4d864-197c-4178-b90c-d610271ea037" providerId="ADAL" clId="{78D93ADA-6AC6-47C5-9D94-6DB9E77BE0C0}" dt="2022-09-07T08:25:13.054" v="997" actId="478"/>
          <ac:graphicFrameMkLst>
            <pc:docMk/>
            <pc:sldMk cId="161475094" sldId="342"/>
            <ac:graphicFrameMk id="4" creationId="{A0C4081F-922D-C286-0EA7-E4C498BD08A8}"/>
          </ac:graphicFrameMkLst>
        </pc:graphicFrameChg>
        <pc:graphicFrameChg chg="del">
          <ac:chgData name="Matias Penttinen" userId="40d4d864-197c-4178-b90c-d610271ea037" providerId="ADAL" clId="{78D93ADA-6AC6-47C5-9D94-6DB9E77BE0C0}" dt="2022-09-07T08:25:15.106" v="998" actId="478"/>
          <ac:graphicFrameMkLst>
            <pc:docMk/>
            <pc:sldMk cId="161475094" sldId="342"/>
            <ac:graphicFrameMk id="6" creationId="{12350348-8B88-5442-A55D-3F93D93BE300}"/>
          </ac:graphicFrameMkLst>
        </pc:graphicFrameChg>
        <pc:picChg chg="add mod">
          <ac:chgData name="Matias Penttinen" userId="40d4d864-197c-4178-b90c-d610271ea037" providerId="ADAL" clId="{78D93ADA-6AC6-47C5-9D94-6DB9E77BE0C0}" dt="2022-09-07T11:19:24.412" v="1859" actId="14100"/>
          <ac:picMkLst>
            <pc:docMk/>
            <pc:sldMk cId="161475094" sldId="342"/>
            <ac:picMk id="7" creationId="{06DE1D24-BC29-7774-CBF7-8FB46EF8C59F}"/>
          </ac:picMkLst>
        </pc:picChg>
      </pc:sldChg>
      <pc:sldChg chg="addSp delSp modSp add mod ord modTransition">
        <pc:chgData name="Matias Penttinen" userId="40d4d864-197c-4178-b90c-d610271ea037" providerId="ADAL" clId="{78D93ADA-6AC6-47C5-9D94-6DB9E77BE0C0}" dt="2022-09-07T12:44:51.289" v="2130"/>
        <pc:sldMkLst>
          <pc:docMk/>
          <pc:sldMk cId="4142526893" sldId="343"/>
        </pc:sldMkLst>
        <pc:spChg chg="mod">
          <ac:chgData name="Matias Penttinen" userId="40d4d864-197c-4178-b90c-d610271ea037" providerId="ADAL" clId="{78D93ADA-6AC6-47C5-9D94-6DB9E77BE0C0}" dt="2022-09-07T08:25:53.550" v="1022" actId="20577"/>
          <ac:spMkLst>
            <pc:docMk/>
            <pc:sldMk cId="4142526893" sldId="343"/>
            <ac:spMk id="2" creationId="{ED31D164-052E-4B93-A23A-49AD4D8E4D80}"/>
          </ac:spMkLst>
        </pc:spChg>
        <pc:spChg chg="add del mod">
          <ac:chgData name="Matias Penttinen" userId="40d4d864-197c-4178-b90c-d610271ea037" providerId="ADAL" clId="{78D93ADA-6AC6-47C5-9D94-6DB9E77BE0C0}" dt="2022-09-07T08:26:01.249" v="1024" actId="478"/>
          <ac:spMkLst>
            <pc:docMk/>
            <pc:sldMk cId="4142526893" sldId="343"/>
            <ac:spMk id="5" creationId="{7D9EBD6D-D7CC-708B-7464-EF795D8F5F19}"/>
          </ac:spMkLst>
        </pc:spChg>
        <pc:graphicFrameChg chg="del">
          <ac:chgData name="Matias Penttinen" userId="40d4d864-197c-4178-b90c-d610271ea037" providerId="ADAL" clId="{78D93ADA-6AC6-47C5-9D94-6DB9E77BE0C0}" dt="2022-09-07T08:25:58.741" v="1023" actId="478"/>
          <ac:graphicFrameMkLst>
            <pc:docMk/>
            <pc:sldMk cId="4142526893" sldId="343"/>
            <ac:graphicFrameMk id="3" creationId="{EC08B2B9-B846-8506-D091-66E5AAD4C179}"/>
          </ac:graphicFrameMkLst>
        </pc:graphicFrameChg>
        <pc:graphicFrameChg chg="add mod">
          <ac:chgData name="Matias Penttinen" userId="40d4d864-197c-4178-b90c-d610271ea037" providerId="ADAL" clId="{78D93ADA-6AC6-47C5-9D94-6DB9E77BE0C0}" dt="2022-09-07T08:26:13.589" v="1028" actId="1076"/>
          <ac:graphicFrameMkLst>
            <pc:docMk/>
            <pc:sldMk cId="4142526893" sldId="343"/>
            <ac:graphicFrameMk id="6" creationId="{77BDD710-5112-A062-0578-7B5C0142474D}"/>
          </ac:graphicFrameMkLst>
        </pc:graphicFrameChg>
      </pc:sldChg>
      <pc:sldChg chg="addSp delSp modSp add mod ord modTransition">
        <pc:chgData name="Matias Penttinen" userId="40d4d864-197c-4178-b90c-d610271ea037" providerId="ADAL" clId="{78D93ADA-6AC6-47C5-9D94-6DB9E77BE0C0}" dt="2022-09-07T12:44:53.644" v="2131"/>
        <pc:sldMkLst>
          <pc:docMk/>
          <pc:sldMk cId="2714539965" sldId="344"/>
        </pc:sldMkLst>
        <pc:spChg chg="mod">
          <ac:chgData name="Matias Penttinen" userId="40d4d864-197c-4178-b90c-d610271ea037" providerId="ADAL" clId="{78D93ADA-6AC6-47C5-9D94-6DB9E77BE0C0}" dt="2022-09-07T08:26:27.262" v="1043" actId="20577"/>
          <ac:spMkLst>
            <pc:docMk/>
            <pc:sldMk cId="2714539965" sldId="344"/>
            <ac:spMk id="2" creationId="{ED31D164-052E-4B93-A23A-49AD4D8E4D80}"/>
          </ac:spMkLst>
        </pc:spChg>
        <pc:spChg chg="add del mod">
          <ac:chgData name="Matias Penttinen" userId="40d4d864-197c-4178-b90c-d610271ea037" providerId="ADAL" clId="{78D93ADA-6AC6-47C5-9D94-6DB9E77BE0C0}" dt="2022-09-07T08:26:36.704" v="1045" actId="478"/>
          <ac:spMkLst>
            <pc:docMk/>
            <pc:sldMk cId="2714539965" sldId="344"/>
            <ac:spMk id="4" creationId="{98D100F4-804B-0C1F-DE38-AE9E6E91DA79}"/>
          </ac:spMkLst>
        </pc:spChg>
        <pc:graphicFrameChg chg="add mod">
          <ac:chgData name="Matias Penttinen" userId="40d4d864-197c-4178-b90c-d610271ea037" providerId="ADAL" clId="{78D93ADA-6AC6-47C5-9D94-6DB9E77BE0C0}" dt="2022-09-07T11:13:37.179" v="1807" actId="1076"/>
          <ac:graphicFrameMkLst>
            <pc:docMk/>
            <pc:sldMk cId="2714539965" sldId="344"/>
            <ac:graphicFrameMk id="5" creationId="{C3DB8737-DEB3-3B41-55D8-DF462DCE50BB}"/>
          </ac:graphicFrameMkLst>
        </pc:graphicFrameChg>
        <pc:graphicFrameChg chg="del">
          <ac:chgData name="Matias Penttinen" userId="40d4d864-197c-4178-b90c-d610271ea037" providerId="ADAL" clId="{78D93ADA-6AC6-47C5-9D94-6DB9E77BE0C0}" dt="2022-09-07T08:26:34.971" v="1044" actId="478"/>
          <ac:graphicFrameMkLst>
            <pc:docMk/>
            <pc:sldMk cId="2714539965" sldId="344"/>
            <ac:graphicFrameMk id="6" creationId="{77BDD710-5112-A062-0578-7B5C0142474D}"/>
          </ac:graphicFrameMkLst>
        </pc:graphicFrameChg>
      </pc:sldChg>
      <pc:sldChg chg="addSp delSp modSp add mod modTransition">
        <pc:chgData name="Matias Penttinen" userId="40d4d864-197c-4178-b90c-d610271ea037" providerId="ADAL" clId="{78D93ADA-6AC6-47C5-9D94-6DB9E77BE0C0}" dt="2022-09-07T12:45:08.385" v="2137"/>
        <pc:sldMkLst>
          <pc:docMk/>
          <pc:sldMk cId="2346489373" sldId="345"/>
        </pc:sldMkLst>
        <pc:spChg chg="del mod">
          <ac:chgData name="Matias Penttinen" userId="40d4d864-197c-4178-b90c-d610271ea037" providerId="ADAL" clId="{78D93ADA-6AC6-47C5-9D94-6DB9E77BE0C0}" dt="2022-09-07T09:29:11.606" v="1065" actId="478"/>
          <ac:spMkLst>
            <pc:docMk/>
            <pc:sldMk cId="2346489373" sldId="345"/>
            <ac:spMk id="2" creationId="{ED31D164-052E-4B93-A23A-49AD4D8E4D80}"/>
          </ac:spMkLst>
        </pc:spChg>
        <pc:spChg chg="add mod">
          <ac:chgData name="Matias Penttinen" userId="40d4d864-197c-4178-b90c-d610271ea037" providerId="ADAL" clId="{78D93ADA-6AC6-47C5-9D94-6DB9E77BE0C0}" dt="2022-09-07T09:29:26.762" v="1070" actId="5793"/>
          <ac:spMkLst>
            <pc:docMk/>
            <pc:sldMk cId="2346489373" sldId="345"/>
            <ac:spMk id="4" creationId="{68534112-004E-9F67-70AD-9194C88BD2B3}"/>
          </ac:spMkLst>
        </pc:spChg>
        <pc:spChg chg="add del mod">
          <ac:chgData name="Matias Penttinen" userId="40d4d864-197c-4178-b90c-d610271ea037" providerId="ADAL" clId="{78D93ADA-6AC6-47C5-9D94-6DB9E77BE0C0}" dt="2022-09-07T09:29:12.624" v="1066" actId="478"/>
          <ac:spMkLst>
            <pc:docMk/>
            <pc:sldMk cId="2346489373" sldId="345"/>
            <ac:spMk id="7" creationId="{55E1A46D-D6AA-D4CF-09AB-D7FEFB30E200}"/>
          </ac:spMkLst>
        </pc:spChg>
        <pc:spChg chg="del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41" creationId="{B4AAD3FD-83A5-4B89-9F8F-01B8870865BE}"/>
          </ac:spMkLst>
        </pc:spChg>
        <pc:spChg chg="del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43" creationId="{61752F1D-FC0F-4103-9584-630E643CCDA6}"/>
          </ac:spMkLst>
        </pc:spChg>
        <pc:spChg chg="del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45" creationId="{70151CB7-E7DE-4917-B831-01DF9CE01306}"/>
          </ac:spMkLst>
        </pc:spChg>
        <pc:spChg chg="del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47" creationId="{A92A1116-1C84-41DF-B803-1F7B0883EC82}"/>
          </ac:spMkLst>
        </pc:spChg>
        <pc:spChg chg="add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52" creationId="{74CD14DB-BB81-479F-A1FC-1C75640E9F84}"/>
          </ac:spMkLst>
        </pc:spChg>
        <pc:spChg chg="add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54" creationId="{C943A91B-7CA7-4592-A975-73B1BF8C4C74}"/>
          </ac:spMkLst>
        </pc:spChg>
        <pc:spChg chg="add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56" creationId="{EC471314-E46A-414B-8D91-74880E84F187}"/>
          </ac:spMkLst>
        </pc:spChg>
        <pc:spChg chg="add">
          <ac:chgData name="Matias Penttinen" userId="40d4d864-197c-4178-b90c-d610271ea037" providerId="ADAL" clId="{78D93ADA-6AC6-47C5-9D94-6DB9E77BE0C0}" dt="2022-09-07T09:29:04.959" v="1064" actId="26606"/>
          <ac:spMkLst>
            <pc:docMk/>
            <pc:sldMk cId="2346489373" sldId="345"/>
            <ac:spMk id="58" creationId="{6A681326-1C9D-44A3-A627-3871BDAE4127}"/>
          </ac:spMkLst>
        </pc:spChg>
        <pc:graphicFrameChg chg="del modGraphic">
          <ac:chgData name="Matias Penttinen" userId="40d4d864-197c-4178-b90c-d610271ea037" providerId="ADAL" clId="{78D93ADA-6AC6-47C5-9D94-6DB9E77BE0C0}" dt="2022-09-07T09:28:57.918" v="1063" actId="478"/>
          <ac:graphicFrameMkLst>
            <pc:docMk/>
            <pc:sldMk cId="2346489373" sldId="345"/>
            <ac:graphicFrameMk id="5" creationId="{C3DB8737-DEB3-3B41-55D8-DF462DCE50BB}"/>
          </ac:graphicFrameMkLst>
        </pc:graphicFrameChg>
        <pc:picChg chg="add mod">
          <ac:chgData name="Matias Penttinen" userId="40d4d864-197c-4178-b90c-d610271ea037" providerId="ADAL" clId="{78D93ADA-6AC6-47C5-9D94-6DB9E77BE0C0}" dt="2022-09-07T09:29:39.064" v="1073" actId="1076"/>
          <ac:picMkLst>
            <pc:docMk/>
            <pc:sldMk cId="2346489373" sldId="345"/>
            <ac:picMk id="9" creationId="{2220ACE1-E890-15DD-1BBA-6F9A0E21C1E9}"/>
          </ac:picMkLst>
        </pc:picChg>
      </pc:sldChg>
      <pc:sldChg chg="addSp delSp modSp add mod modTransition">
        <pc:chgData name="Matias Penttinen" userId="40d4d864-197c-4178-b90c-d610271ea037" providerId="ADAL" clId="{78D93ADA-6AC6-47C5-9D94-6DB9E77BE0C0}" dt="2022-09-07T12:45:10.022" v="2138"/>
        <pc:sldMkLst>
          <pc:docMk/>
          <pc:sldMk cId="3993642727" sldId="346"/>
        </pc:sldMkLst>
        <pc:spChg chg="mod">
          <ac:chgData name="Matias Penttinen" userId="40d4d864-197c-4178-b90c-d610271ea037" providerId="ADAL" clId="{78D93ADA-6AC6-47C5-9D94-6DB9E77BE0C0}" dt="2022-09-07T09:36:54.775" v="1526" actId="207"/>
          <ac:spMkLst>
            <pc:docMk/>
            <pc:sldMk cId="3993642727" sldId="346"/>
            <ac:spMk id="4" creationId="{68534112-004E-9F67-70AD-9194C88BD2B3}"/>
          </ac:spMkLst>
        </pc:spChg>
        <pc:spChg chg="add mod">
          <ac:chgData name="Matias Penttinen" userId="40d4d864-197c-4178-b90c-d610271ea037" providerId="ADAL" clId="{78D93ADA-6AC6-47C5-9D94-6DB9E77BE0C0}" dt="2022-09-07T09:34:59.197" v="1414" actId="1076"/>
          <ac:spMkLst>
            <pc:docMk/>
            <pc:sldMk cId="3993642727" sldId="346"/>
            <ac:spMk id="5" creationId="{E807D001-AD8A-40A4-F6A3-09BCC97FE6C7}"/>
          </ac:spMkLst>
        </pc:spChg>
        <pc:spChg chg="add mod">
          <ac:chgData name="Matias Penttinen" userId="40d4d864-197c-4178-b90c-d610271ea037" providerId="ADAL" clId="{78D93ADA-6AC6-47C5-9D94-6DB9E77BE0C0}" dt="2022-09-07T09:41:27.188" v="1537" actId="1076"/>
          <ac:spMkLst>
            <pc:docMk/>
            <pc:sldMk cId="3993642727" sldId="346"/>
            <ac:spMk id="6" creationId="{37A48973-F5A3-E981-E7B5-2C6814102761}"/>
          </ac:spMkLst>
        </pc:spChg>
        <pc:picChg chg="add del mod">
          <ac:chgData name="Matias Penttinen" userId="40d4d864-197c-4178-b90c-d610271ea037" providerId="ADAL" clId="{78D93ADA-6AC6-47C5-9D94-6DB9E77BE0C0}" dt="2022-09-07T09:35:16.361" v="1415" actId="478"/>
          <ac:picMkLst>
            <pc:docMk/>
            <pc:sldMk cId="3993642727" sldId="346"/>
            <ac:picMk id="3" creationId="{021F58F6-472A-CAF9-9654-70999BAEE0F4}"/>
          </ac:picMkLst>
        </pc:picChg>
        <pc:picChg chg="add mod">
          <ac:chgData name="Matias Penttinen" userId="40d4d864-197c-4178-b90c-d610271ea037" providerId="ADAL" clId="{78D93ADA-6AC6-47C5-9D94-6DB9E77BE0C0}" dt="2022-09-07T09:41:22.509" v="1536" actId="1076"/>
          <ac:picMkLst>
            <pc:docMk/>
            <pc:sldMk cId="3993642727" sldId="346"/>
            <ac:picMk id="3" creationId="{C5412721-FDEA-62DB-A903-023AD801003B}"/>
          </ac:picMkLst>
        </pc:picChg>
        <pc:picChg chg="del">
          <ac:chgData name="Matias Penttinen" userId="40d4d864-197c-4178-b90c-d610271ea037" providerId="ADAL" clId="{78D93ADA-6AC6-47C5-9D94-6DB9E77BE0C0}" dt="2022-09-07T09:30:25.993" v="1077" actId="478"/>
          <ac:picMkLst>
            <pc:docMk/>
            <pc:sldMk cId="3993642727" sldId="346"/>
            <ac:picMk id="9" creationId="{2220ACE1-E890-15DD-1BBA-6F9A0E21C1E9}"/>
          </ac:picMkLst>
        </pc:picChg>
      </pc:sldChg>
      <pc:sldChg chg="new del">
        <pc:chgData name="Matias Penttinen" userId="40d4d864-197c-4178-b90c-d610271ea037" providerId="ADAL" clId="{78D93ADA-6AC6-47C5-9D94-6DB9E77BE0C0}" dt="2022-09-07T09:57:08.002" v="1792" actId="2696"/>
        <pc:sldMkLst>
          <pc:docMk/>
          <pc:sldMk cId="249789613" sldId="347"/>
        </pc:sldMkLst>
      </pc:sldChg>
      <pc:sldMasterChg chg="setBg">
        <pc:chgData name="Matias Penttinen" userId="40d4d864-197c-4178-b90c-d610271ea037" providerId="ADAL" clId="{78D93ADA-6AC6-47C5-9D94-6DB9E77BE0C0}" dt="2022-09-07T07:51:45.903" v="164"/>
        <pc:sldMasterMkLst>
          <pc:docMk/>
          <pc:sldMasterMk cId="197524918" sldId="2147483777"/>
        </pc:sldMasterMkLst>
      </pc:sldMasterChg>
      <pc:sldMasterChg chg="del delSldLayout">
        <pc:chgData name="Matias Penttinen" userId="40d4d864-197c-4178-b90c-d610271ea037" providerId="ADAL" clId="{78D93ADA-6AC6-47C5-9D94-6DB9E77BE0C0}" dt="2022-09-07T07:57:59.034" v="409" actId="2696"/>
        <pc:sldMasterMkLst>
          <pc:docMk/>
          <pc:sldMasterMk cId="4190223106" sldId="2147483795"/>
        </pc:sldMasterMkLst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2131083408" sldId="2147483796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2629382298" sldId="2147483797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3786687959" sldId="2147483798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1574109000" sldId="2147483799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4087280833" sldId="2147483800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486657133" sldId="2147483801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3870111168" sldId="2147483802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2088122686" sldId="2147483803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66929373" sldId="2147483804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2719803640" sldId="2147483805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1364362370" sldId="2147483806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3776044219" sldId="2147483807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2503846792" sldId="2147483808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1270636538" sldId="2147483809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3408563336" sldId="2147483810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4205572968" sldId="2147483811"/>
          </pc:sldLayoutMkLst>
        </pc:sldLayoutChg>
        <pc:sldLayoutChg chg="del">
          <pc:chgData name="Matias Penttinen" userId="40d4d864-197c-4178-b90c-d610271ea037" providerId="ADAL" clId="{78D93ADA-6AC6-47C5-9D94-6DB9E77BE0C0}" dt="2022-09-07T07:57:59.034" v="409" actId="2696"/>
          <pc:sldLayoutMkLst>
            <pc:docMk/>
            <pc:sldMasterMk cId="4190223106" sldId="2147483795"/>
            <pc:sldLayoutMk cId="3972591693" sldId="2147483812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4103B7-19B2-497B-95B7-CEE2336BAB41}" type="doc">
      <dgm:prSet loTypeId="urn:microsoft.com/office/officeart/2005/8/layout/lProcess3" loCatId="process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fi-FI"/>
        </a:p>
      </dgm:t>
    </dgm:pt>
    <dgm:pt modelId="{98C34490-C948-4B1A-916D-30F2FCDC36CD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Hyvinvointialue aloittaa</a:t>
          </a:r>
        </a:p>
      </dgm:t>
    </dgm:pt>
    <dgm:pt modelId="{C1961632-44C2-4780-AF77-51020B524FF7}" type="parTrans" cxnId="{ED0E03DA-A7C0-4133-9A7D-EA7FE5644AFF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AEB9002E-F17E-415A-945D-9466D3ADE132}" type="sibTrans" cxnId="{ED0E03DA-A7C0-4133-9A7D-EA7FE5644AFF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3AC7F10F-F8E8-4A80-91C6-15AE38ED5A02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Kaupungistuminen</a:t>
          </a:r>
        </a:p>
      </dgm:t>
    </dgm:pt>
    <dgm:pt modelId="{B41203DE-C315-4FD5-9D26-BE4395A5576A}" type="parTrans" cxnId="{0967C66F-6B28-4464-9BF5-31602B2663F5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F234B3F3-E47D-41D4-AB80-2312818C3031}" type="sibTrans" cxnId="{0967C66F-6B28-4464-9BF5-31602B2663F5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BD4B937C-3C31-476A-BD5D-C68C298D2356}">
      <dgm:prSet phldrT="[Teksti]"/>
      <dgm:spPr/>
      <dgm:t>
        <a:bodyPr/>
        <a:lstStyle/>
        <a:p>
          <a:pPr>
            <a:buNone/>
          </a:pPr>
          <a:r>
            <a:rPr lang="fi-FI" b="0">
              <a:latin typeface="+mj-lt"/>
              <a:cs typeface="Arial" panose="020B0604020202020204" pitchFamily="34" charset="0"/>
            </a:rPr>
            <a:t>Monipaikkaisuus kiinnostaa enemmän</a:t>
          </a:r>
        </a:p>
      </dgm:t>
    </dgm:pt>
    <dgm:pt modelId="{08895F09-FC5E-40CA-BDE2-0C86B26941BF}" type="parTrans" cxnId="{39AB1FB1-9C90-4A43-99BA-9F568160EA0B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A3512049-A47D-4A57-9585-0AE2B7F3D687}" type="sibTrans" cxnId="{39AB1FB1-9C90-4A43-99BA-9F568160EA0B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E9B67788-1DFA-43E1-A293-8DA1D4CDD40B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Talous muuttuu – inflaatio kiihtyy</a:t>
          </a:r>
        </a:p>
      </dgm:t>
    </dgm:pt>
    <dgm:pt modelId="{DEEFBAD2-199C-46BD-A1C4-9FC92088CB99}" type="parTrans" cxnId="{422B6458-9FB6-444F-BAFF-89FD23E3FFF3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E8DDCF5A-559F-4F7A-AF11-D0042C1CE916}" type="sibTrans" cxnId="{422B6458-9FB6-444F-BAFF-89FD23E3FFF3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9D7FE817-11A9-4AE6-B901-AB3C7168BEA0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Peruseläminen edullista </a:t>
          </a:r>
        </a:p>
      </dgm:t>
    </dgm:pt>
    <dgm:pt modelId="{BF0A0CAE-CB1B-4010-ACDE-07AFEC4F5DBB}" type="parTrans" cxnId="{735CDDE8-C206-4CBA-8667-A0B4E33F20CC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C5A7863E-F5D1-4DA0-BE28-06975AA6F9B7}" type="sibTrans" cxnId="{735CDDE8-C206-4CBA-8667-A0B4E33F20CC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9EEFA639-AD38-44B7-B9DB-EBFE3B142499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Digitalisaatio kiihtyy</a:t>
          </a:r>
        </a:p>
      </dgm:t>
    </dgm:pt>
    <dgm:pt modelId="{0BA8E629-C508-4060-AB1C-3D926FA773B9}" type="parTrans" cxnId="{6B5F6E0B-41FF-4C24-8714-29CB77731A1B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B3DAF407-5327-42A0-8870-2FCE6DCD71E6}" type="sibTrans" cxnId="{6B5F6E0B-41FF-4C24-8714-29CB77731A1B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2E91780E-1E1F-44E5-84F0-753FC4834E42}">
      <dgm:prSet phldrT="[Teksti]"/>
      <dgm:spPr/>
      <dgm:t>
        <a:bodyPr/>
        <a:lstStyle/>
        <a:p>
          <a:r>
            <a:rPr lang="fi-FI" b="0">
              <a:latin typeface="+mj-lt"/>
              <a:cs typeface="Arial" panose="020B0604020202020204" pitchFamily="34" charset="0"/>
            </a:rPr>
            <a:t>Digitalisaatio hidastaa muuttoa, pitovoimaa</a:t>
          </a:r>
        </a:p>
      </dgm:t>
    </dgm:pt>
    <dgm:pt modelId="{C7D0441A-9C28-4766-A774-9B7F564A36CC}" type="parTrans" cxnId="{DF1F1B44-B270-496D-A7CB-718F7AFF9BC5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11D404E9-9C36-4991-A1A8-63FDFB5F7392}" type="sibTrans" cxnId="{DF1F1B44-B270-496D-A7CB-718F7AFF9BC5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1477C20A-0B10-49C7-B492-2F1221883D3B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llmastonmuutos ja luontoarvot korostuneet </a:t>
          </a:r>
        </a:p>
      </dgm:t>
    </dgm:pt>
    <dgm:pt modelId="{8192A4FC-F7B5-4A22-8E4E-C5EEB26F2AFF}" type="parTrans" cxnId="{D5893996-CED7-4E20-BAC6-FEF9DCF14670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7309BBB7-1C4A-4F98-AB89-2CF2F18CA39C}" type="sibTrans" cxnId="{D5893996-CED7-4E20-BAC6-FEF9DCF14670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1C5ECF18-414A-4B8E-B4FB-B82CCB77B145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Puhtaiden vesien merkitys kasvaa. Kohti hiilineutraalisuutta kestävällä kierto- ja biotaloudella</a:t>
          </a:r>
        </a:p>
      </dgm:t>
    </dgm:pt>
    <dgm:pt modelId="{23FC3A07-C997-4C21-B2DD-10AB1281D622}" type="parTrans" cxnId="{AA3BB509-F95C-416D-B8F4-5B1700E38620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53533719-B4CD-463B-BFEC-F8336CE421DA}" type="sibTrans" cxnId="{AA3BB509-F95C-416D-B8F4-5B1700E38620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BBA359ED-4E68-466A-8A1C-43C761FEA355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Uusia kriisejä: pandemiat, turvallisuusympäristö</a:t>
          </a:r>
        </a:p>
      </dgm:t>
    </dgm:pt>
    <dgm:pt modelId="{E3D3C9C1-16B2-4D8C-95B1-3B963E92F46E}" type="parTrans" cxnId="{B664B12F-7393-4CAA-B2D8-DB2489ACFDB7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27348AE9-1BA8-46BD-8F8D-2653D5529BB9}" type="sibTrans" cxnId="{B664B12F-7393-4CAA-B2D8-DB2489ACFDB7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92217A13-8D8F-436B-81A2-5BAFD71EB550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Pieni kunta huolehtii asukkaistaan</a:t>
          </a:r>
        </a:p>
      </dgm:t>
    </dgm:pt>
    <dgm:pt modelId="{A890872B-7FA8-40A4-97A2-7F5908ABE3A3}" type="parTrans" cxnId="{B0DD16B4-BF03-4E2E-BAA9-564E2A5589ED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8679ED3F-9E92-40D3-8741-E221E7947B9E}" type="sibTrans" cxnId="{B0DD16B4-BF03-4E2E-BAA9-564E2A5589ED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FF9F4237-0F5F-4C00-A4EF-A55A9857139D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Kunnille enemmän vastuuta asukkaiden hyvinvoinnista </a:t>
          </a:r>
        </a:p>
      </dgm:t>
    </dgm:pt>
    <dgm:pt modelId="{F98F2241-C73C-40F2-A49C-33A5BA43E8E5}" type="parTrans" cxnId="{116141A5-99F7-4F16-BE5E-760D928441F2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5267F8EC-D39F-4AF9-A5B0-064C38E01382}" type="sibTrans" cxnId="{116141A5-99F7-4F16-BE5E-760D928441F2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8ECD2981-CF76-4A5D-BFD1-E78CA96270FE}">
      <dgm:prSet phldrT="[Teksti]"/>
      <dgm:spPr/>
      <dgm:t>
        <a:bodyPr/>
        <a:lstStyle/>
        <a:p>
          <a:r>
            <a:rPr lang="fi-FI" b="0">
              <a:latin typeface="+mj-lt"/>
              <a:cs typeface="Arial" panose="020B0604020202020204" pitchFamily="34" charset="0"/>
            </a:rPr>
            <a:t>Pieni kunta tuntee kuntalaisensa</a:t>
          </a:r>
        </a:p>
      </dgm:t>
    </dgm:pt>
    <dgm:pt modelId="{738D64CC-6CD5-44A5-9EE7-2D7A62525310}" type="parTrans" cxnId="{CA4073F9-6CCD-4794-AAF4-29EFB097C26F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AD645A3B-C0EE-4314-8953-CC0633B0D2B0}" type="sibTrans" cxnId="{CA4073F9-6CCD-4794-AAF4-29EFB097C26F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3CAD37B2-DC59-4554-9A1A-C595A0C44C3A}">
      <dgm:prSet phldrT="[Teksti]"/>
      <dgm:spPr/>
      <dgm:t>
        <a:bodyPr/>
        <a:lstStyle/>
        <a:p>
          <a:r>
            <a:rPr lang="fi-FI" b="0" dirty="0">
              <a:latin typeface="+mj-lt"/>
              <a:cs typeface="Arial" panose="020B0604020202020204" pitchFamily="34" charset="0"/>
            </a:rPr>
            <a:t>Sote-palveluille leveämmät hartiat ja peruspalvelut Joutsassa säilyvät</a:t>
          </a:r>
        </a:p>
      </dgm:t>
    </dgm:pt>
    <dgm:pt modelId="{DF99F583-3777-4E47-9F63-D8782184B82B}" type="sibTrans" cxnId="{129ED61B-D02F-494C-800A-3C2424A7C8CA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11E835D4-495F-402E-83C1-FA174C2C6323}" type="parTrans" cxnId="{129ED61B-D02F-494C-800A-3C2424A7C8CA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83903264-7D10-496F-A33C-52AA388A650D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Työvoiman saatavuus</a:t>
          </a:r>
        </a:p>
      </dgm:t>
    </dgm:pt>
    <dgm:pt modelId="{0BA203DB-B000-45E0-A347-B609E756FFDA}" type="parTrans" cxnId="{AFBA7A1B-6F67-4C55-9ADB-FC0D23CA19C9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F3E6DE1E-6372-4731-B26A-134442B53849}" type="sibTrans" cxnId="{AFBA7A1B-6F67-4C55-9ADB-FC0D23CA19C9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9F2EB176-8A31-4BC2-81A7-D4DF0A37C225}">
      <dgm:prSet phldrT="[Teksti]"/>
      <dgm:spPr/>
      <dgm:t>
        <a:bodyPr/>
        <a:lstStyle/>
        <a:p>
          <a:r>
            <a:rPr lang="fi-FI" b="0" dirty="0">
              <a:latin typeface="+mj-lt"/>
              <a:cs typeface="Arial" panose="020B0604020202020204" pitchFamily="34" charset="0"/>
            </a:rPr>
            <a:t>Joutsa on mahdollisuus osaajille</a:t>
          </a:r>
        </a:p>
      </dgm:t>
    </dgm:pt>
    <dgm:pt modelId="{8842513E-3625-40FD-8D3A-2D75B608C895}" type="parTrans" cxnId="{D6C303CF-3986-4556-9177-01C3BEC35493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191DF2FA-8E49-451C-AC4B-1715C253D3D0}" type="sibTrans" cxnId="{D6C303CF-3986-4556-9177-01C3BEC35493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EC054B0A-6C2A-446D-B90C-612ED11D0FA1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Varaudutaan lapsimäärän muutoksiin</a:t>
          </a:r>
        </a:p>
      </dgm:t>
    </dgm:pt>
    <dgm:pt modelId="{49849A01-41C3-4518-9A2C-687CA44814D7}" type="parTrans" cxnId="{0EBC65C3-AD13-4C6F-B436-60BE5188D558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95DD59E7-D810-4795-8C0E-1F2B5F6E4DB7}" type="sibTrans" cxnId="{0EBC65C3-AD13-4C6F-B436-60BE5188D558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B2F6FD64-98B0-46ED-9E05-27305F6E8CB7}">
      <dgm:prSet phldrT="[Teksti]"/>
      <dgm:spPr/>
      <dgm:t>
        <a:bodyPr/>
        <a:lstStyle/>
        <a:p>
          <a:r>
            <a:rPr lang="fi-FI" b="0" dirty="0">
              <a:latin typeface="+mj-lt"/>
              <a:cs typeface="Arial" panose="020B0604020202020204" pitchFamily="34" charset="0"/>
            </a:rPr>
            <a:t>Palvelurakenne tiivistyy ja palvelujen laatu säilyy</a:t>
          </a:r>
        </a:p>
      </dgm:t>
    </dgm:pt>
    <dgm:pt modelId="{0E549E74-36E1-441D-AD15-C696D3FF5DEF}" type="parTrans" cxnId="{57ADCF12-EEBF-4F92-A72C-6887233BF6F6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2DF562CD-9071-419A-BC19-3D0951990BC9}" type="sibTrans" cxnId="{57ADCF12-EEBF-4F92-A72C-6887233BF6F6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15FFEA5B-DCD0-415A-93B2-4D92605AD6CA}">
      <dgm:prSet phldrT="[Teksti]"/>
      <dgm:spPr/>
      <dgm:t>
        <a:bodyPr/>
        <a:lstStyle/>
        <a:p>
          <a:pPr>
            <a:buNone/>
          </a:pPr>
          <a:r>
            <a:rPr lang="fi-FI" b="0" dirty="0">
              <a:latin typeface="+mj-lt"/>
              <a:cs typeface="Arial" panose="020B0604020202020204" pitchFamily="34" charset="0"/>
            </a:rPr>
            <a:t>Lähidemokratia vahvistuu</a:t>
          </a:r>
        </a:p>
      </dgm:t>
    </dgm:pt>
    <dgm:pt modelId="{52453612-5FB7-47F7-9229-62867D07141F}" type="parTrans" cxnId="{D3FC5AD8-B5EE-47E5-9CDC-C85C6579F64C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3BC2E055-116D-485D-B213-6557E37B4429}" type="sibTrans" cxnId="{D3FC5AD8-B5EE-47E5-9CDC-C85C6579F64C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707E3237-908D-4842-986E-360272186DE1}">
      <dgm:prSet phldrT="[Teksti]"/>
      <dgm:spPr/>
      <dgm:t>
        <a:bodyPr/>
        <a:lstStyle/>
        <a:p>
          <a:r>
            <a:rPr lang="fi-FI" b="0" dirty="0">
              <a:latin typeface="+mj-lt"/>
              <a:cs typeface="Arial" panose="020B0604020202020204" pitchFamily="34" charset="0"/>
            </a:rPr>
            <a:t>Rohkaistaan ja vahvistetaan kuntalaisten osallistumista –uusia kanavia vaikuttamiseen</a:t>
          </a:r>
        </a:p>
      </dgm:t>
    </dgm:pt>
    <dgm:pt modelId="{5D1EE9F0-1517-4EC8-909A-5E7F57D6EA86}" type="parTrans" cxnId="{53850D50-283A-4B27-A47C-867779D5659F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E2A424DF-AEEF-4BA9-B854-851C3D5B32F0}" type="sibTrans" cxnId="{53850D50-283A-4B27-A47C-867779D5659F}">
      <dgm:prSet/>
      <dgm:spPr/>
      <dgm:t>
        <a:bodyPr/>
        <a:lstStyle/>
        <a:p>
          <a:endParaRPr lang="fi-FI" b="0">
            <a:latin typeface="+mj-lt"/>
            <a:cs typeface="Arial" panose="020B0604020202020204" pitchFamily="34" charset="0"/>
          </a:endParaRPr>
        </a:p>
      </dgm:t>
    </dgm:pt>
    <dgm:pt modelId="{3E68A1F2-E8FA-4983-A974-7FAD3ADCAE0F}" type="pres">
      <dgm:prSet presAssocID="{0F4103B7-19B2-497B-95B7-CEE2336BAB41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2F2F964B-A302-4770-BD9A-8C24ACA0DAB0}" type="pres">
      <dgm:prSet presAssocID="{98C34490-C948-4B1A-916D-30F2FCDC36CD}" presName="horFlow" presStyleCnt="0"/>
      <dgm:spPr/>
    </dgm:pt>
    <dgm:pt modelId="{128332A7-5F6C-4708-86FB-A5C5E7DB9EAB}" type="pres">
      <dgm:prSet presAssocID="{98C34490-C948-4B1A-916D-30F2FCDC36CD}" presName="bigChev" presStyleLbl="node1" presStyleIdx="0" presStyleCnt="10" custScaleX="436898"/>
      <dgm:spPr/>
    </dgm:pt>
    <dgm:pt modelId="{45CB511B-5FD6-4B3D-85E2-D13E32D1E9F7}" type="pres">
      <dgm:prSet presAssocID="{11E835D4-495F-402E-83C1-FA174C2C6323}" presName="parTrans" presStyleCnt="0"/>
      <dgm:spPr/>
    </dgm:pt>
    <dgm:pt modelId="{68BCE26B-623E-4B38-9F81-AEAFFA81AEFB}" type="pres">
      <dgm:prSet presAssocID="{3CAD37B2-DC59-4554-9A1A-C595A0C44C3A}" presName="node" presStyleLbl="alignAccFollowNode1" presStyleIdx="0" presStyleCnt="10" custScaleX="450203">
        <dgm:presLayoutVars>
          <dgm:bulletEnabled val="1"/>
        </dgm:presLayoutVars>
      </dgm:prSet>
      <dgm:spPr/>
    </dgm:pt>
    <dgm:pt modelId="{203D2BF7-E777-4B0D-8AC1-DFF19EAEAE5E}" type="pres">
      <dgm:prSet presAssocID="{98C34490-C948-4B1A-916D-30F2FCDC36CD}" presName="vSp" presStyleCnt="0"/>
      <dgm:spPr/>
    </dgm:pt>
    <dgm:pt modelId="{9478F413-0DD6-4827-8B54-4F9AEC3A8246}" type="pres">
      <dgm:prSet presAssocID="{3AC7F10F-F8E8-4A80-91C6-15AE38ED5A02}" presName="horFlow" presStyleCnt="0"/>
      <dgm:spPr/>
    </dgm:pt>
    <dgm:pt modelId="{F1C6CED0-597A-4DE2-90FE-E0C9F61A0511}" type="pres">
      <dgm:prSet presAssocID="{3AC7F10F-F8E8-4A80-91C6-15AE38ED5A02}" presName="bigChev" presStyleLbl="node1" presStyleIdx="1" presStyleCnt="10" custScaleX="432208"/>
      <dgm:spPr/>
    </dgm:pt>
    <dgm:pt modelId="{7105F1C8-1633-4871-89C2-BA7CAF8111F7}" type="pres">
      <dgm:prSet presAssocID="{08895F09-FC5E-40CA-BDE2-0C86B26941BF}" presName="parTrans" presStyleCnt="0"/>
      <dgm:spPr/>
    </dgm:pt>
    <dgm:pt modelId="{FDBCCEDB-6568-43FF-90EC-194FD290DC97}" type="pres">
      <dgm:prSet presAssocID="{BD4B937C-3C31-476A-BD5D-C68C298D2356}" presName="node" presStyleLbl="alignAccFollowNode1" presStyleIdx="1" presStyleCnt="10" custScaleX="457104">
        <dgm:presLayoutVars>
          <dgm:bulletEnabled val="1"/>
        </dgm:presLayoutVars>
      </dgm:prSet>
      <dgm:spPr/>
    </dgm:pt>
    <dgm:pt modelId="{CC364C3A-D3CB-4823-B5EC-AC3510393B42}" type="pres">
      <dgm:prSet presAssocID="{3AC7F10F-F8E8-4A80-91C6-15AE38ED5A02}" presName="vSp" presStyleCnt="0"/>
      <dgm:spPr/>
    </dgm:pt>
    <dgm:pt modelId="{C06AAD4B-AF4C-443C-98DA-0056C1CBEEE6}" type="pres">
      <dgm:prSet presAssocID="{E9B67788-1DFA-43E1-A293-8DA1D4CDD40B}" presName="horFlow" presStyleCnt="0"/>
      <dgm:spPr/>
    </dgm:pt>
    <dgm:pt modelId="{205AE9FA-03E5-4F8B-A05C-91777CEFAEA8}" type="pres">
      <dgm:prSet presAssocID="{E9B67788-1DFA-43E1-A293-8DA1D4CDD40B}" presName="bigChev" presStyleLbl="node1" presStyleIdx="2" presStyleCnt="10" custScaleX="438935"/>
      <dgm:spPr/>
    </dgm:pt>
    <dgm:pt modelId="{3A096294-F69A-48E2-81A4-F5C4C4F00946}" type="pres">
      <dgm:prSet presAssocID="{BF0A0CAE-CB1B-4010-ACDE-07AFEC4F5DBB}" presName="parTrans" presStyleCnt="0"/>
      <dgm:spPr/>
    </dgm:pt>
    <dgm:pt modelId="{32A95C96-EDE6-4CB0-90D8-30D3C4B897B3}" type="pres">
      <dgm:prSet presAssocID="{9D7FE817-11A9-4AE6-B901-AB3C7168BEA0}" presName="node" presStyleLbl="alignAccFollowNode1" presStyleIdx="2" presStyleCnt="10" custScaleX="445693">
        <dgm:presLayoutVars>
          <dgm:bulletEnabled val="1"/>
        </dgm:presLayoutVars>
      </dgm:prSet>
      <dgm:spPr/>
    </dgm:pt>
    <dgm:pt modelId="{69CC84D5-696D-45A9-AEC0-E60F045D0B12}" type="pres">
      <dgm:prSet presAssocID="{E9B67788-1DFA-43E1-A293-8DA1D4CDD40B}" presName="vSp" presStyleCnt="0"/>
      <dgm:spPr/>
    </dgm:pt>
    <dgm:pt modelId="{DE06DA48-0542-495C-AE68-E8831F63FF46}" type="pres">
      <dgm:prSet presAssocID="{9EEFA639-AD38-44B7-B9DB-EBFE3B142499}" presName="horFlow" presStyleCnt="0"/>
      <dgm:spPr/>
    </dgm:pt>
    <dgm:pt modelId="{AA54C340-26F8-42DD-99D4-5EECB80FC028}" type="pres">
      <dgm:prSet presAssocID="{9EEFA639-AD38-44B7-B9DB-EBFE3B142499}" presName="bigChev" presStyleLbl="node1" presStyleIdx="3" presStyleCnt="10" custScaleX="434953"/>
      <dgm:spPr/>
    </dgm:pt>
    <dgm:pt modelId="{6EB6A2A6-4D3E-4F4B-B021-4230CD557667}" type="pres">
      <dgm:prSet presAssocID="{C7D0441A-9C28-4766-A774-9B7F564A36CC}" presName="parTrans" presStyleCnt="0"/>
      <dgm:spPr/>
    </dgm:pt>
    <dgm:pt modelId="{DA72F25D-414B-4710-8A03-98A56A567E8A}" type="pres">
      <dgm:prSet presAssocID="{2E91780E-1E1F-44E5-84F0-753FC4834E42}" presName="node" presStyleLbl="alignAccFollowNode1" presStyleIdx="3" presStyleCnt="10" custScaleX="453899">
        <dgm:presLayoutVars>
          <dgm:bulletEnabled val="1"/>
        </dgm:presLayoutVars>
      </dgm:prSet>
      <dgm:spPr/>
    </dgm:pt>
    <dgm:pt modelId="{A63AC1A5-A231-482B-AA3C-52F9D925AFCC}" type="pres">
      <dgm:prSet presAssocID="{9EEFA639-AD38-44B7-B9DB-EBFE3B142499}" presName="vSp" presStyleCnt="0"/>
      <dgm:spPr/>
    </dgm:pt>
    <dgm:pt modelId="{C12941D3-19EC-4569-A2C8-AA97CF4A8556}" type="pres">
      <dgm:prSet presAssocID="{1477C20A-0B10-49C7-B492-2F1221883D3B}" presName="horFlow" presStyleCnt="0"/>
      <dgm:spPr/>
    </dgm:pt>
    <dgm:pt modelId="{E4A92D3C-EF01-4658-B73F-ED4AD08D765D}" type="pres">
      <dgm:prSet presAssocID="{1477C20A-0B10-49C7-B492-2F1221883D3B}" presName="bigChev" presStyleLbl="node1" presStyleIdx="4" presStyleCnt="10" custScaleX="429540"/>
      <dgm:spPr/>
    </dgm:pt>
    <dgm:pt modelId="{6A494CAB-9D0F-4239-BA88-BEE3A7EFB892}" type="pres">
      <dgm:prSet presAssocID="{23FC3A07-C997-4C21-B2DD-10AB1281D622}" presName="parTrans" presStyleCnt="0"/>
      <dgm:spPr/>
    </dgm:pt>
    <dgm:pt modelId="{12C7DD7E-46EB-441C-912A-02DAEDEE7C80}" type="pres">
      <dgm:prSet presAssocID="{1C5ECF18-414A-4B8E-B4FB-B82CCB77B145}" presName="node" presStyleLbl="alignAccFollowNode1" presStyleIdx="4" presStyleCnt="10" custScaleX="456028">
        <dgm:presLayoutVars>
          <dgm:bulletEnabled val="1"/>
        </dgm:presLayoutVars>
      </dgm:prSet>
      <dgm:spPr/>
    </dgm:pt>
    <dgm:pt modelId="{3AC70461-140D-46B2-8F04-EFCC8AFACF52}" type="pres">
      <dgm:prSet presAssocID="{1477C20A-0B10-49C7-B492-2F1221883D3B}" presName="vSp" presStyleCnt="0"/>
      <dgm:spPr/>
    </dgm:pt>
    <dgm:pt modelId="{298FE7AE-8050-41A1-BABB-91804799318B}" type="pres">
      <dgm:prSet presAssocID="{BBA359ED-4E68-466A-8A1C-43C761FEA355}" presName="horFlow" presStyleCnt="0"/>
      <dgm:spPr/>
    </dgm:pt>
    <dgm:pt modelId="{8A90858E-6F1A-48F3-8719-A2AF472CCD80}" type="pres">
      <dgm:prSet presAssocID="{BBA359ED-4E68-466A-8A1C-43C761FEA355}" presName="bigChev" presStyleLbl="node1" presStyleIdx="5" presStyleCnt="10" custScaleX="432821"/>
      <dgm:spPr/>
    </dgm:pt>
    <dgm:pt modelId="{5E723143-B81E-40E8-9178-4A2196287992}" type="pres">
      <dgm:prSet presAssocID="{A890872B-7FA8-40A4-97A2-7F5908ABE3A3}" presName="parTrans" presStyleCnt="0"/>
      <dgm:spPr/>
    </dgm:pt>
    <dgm:pt modelId="{3B55C402-8E30-4ABE-80A2-2D140590E0E1}" type="pres">
      <dgm:prSet presAssocID="{92217A13-8D8F-436B-81A2-5BAFD71EB550}" presName="node" presStyleLbl="alignAccFollowNode1" presStyleIdx="5" presStyleCnt="10" custScaleX="452022">
        <dgm:presLayoutVars>
          <dgm:bulletEnabled val="1"/>
        </dgm:presLayoutVars>
      </dgm:prSet>
      <dgm:spPr/>
    </dgm:pt>
    <dgm:pt modelId="{4BCCA57C-EFA6-46D5-A9AA-389CD01A66B0}" type="pres">
      <dgm:prSet presAssocID="{BBA359ED-4E68-466A-8A1C-43C761FEA355}" presName="vSp" presStyleCnt="0"/>
      <dgm:spPr/>
    </dgm:pt>
    <dgm:pt modelId="{40D8EB94-CEC4-45E2-BC08-7010CDEA2169}" type="pres">
      <dgm:prSet presAssocID="{FF9F4237-0F5F-4C00-A4EF-A55A9857139D}" presName="horFlow" presStyleCnt="0"/>
      <dgm:spPr/>
    </dgm:pt>
    <dgm:pt modelId="{07A05C7A-2E8E-442B-B6C1-E530A847254A}" type="pres">
      <dgm:prSet presAssocID="{FF9F4237-0F5F-4C00-A4EF-A55A9857139D}" presName="bigChev" presStyleLbl="node1" presStyleIdx="6" presStyleCnt="10" custScaleX="433252"/>
      <dgm:spPr/>
    </dgm:pt>
    <dgm:pt modelId="{03CD5E19-2CC1-4591-9643-373CD0B5C6E5}" type="pres">
      <dgm:prSet presAssocID="{738D64CC-6CD5-44A5-9EE7-2D7A62525310}" presName="parTrans" presStyleCnt="0"/>
      <dgm:spPr/>
    </dgm:pt>
    <dgm:pt modelId="{894B8A65-DF1F-410D-97A0-4DCBBC531E53}" type="pres">
      <dgm:prSet presAssocID="{8ECD2981-CF76-4A5D-BFD1-E78CA96270FE}" presName="node" presStyleLbl="alignAccFollowNode1" presStyleIdx="6" presStyleCnt="10" custScaleX="457384">
        <dgm:presLayoutVars>
          <dgm:bulletEnabled val="1"/>
        </dgm:presLayoutVars>
      </dgm:prSet>
      <dgm:spPr/>
    </dgm:pt>
    <dgm:pt modelId="{D0418A6A-2440-42CF-82C7-19293FF3BFE0}" type="pres">
      <dgm:prSet presAssocID="{FF9F4237-0F5F-4C00-A4EF-A55A9857139D}" presName="vSp" presStyleCnt="0"/>
      <dgm:spPr/>
    </dgm:pt>
    <dgm:pt modelId="{E87DCF8B-8130-4B85-9769-683930D02E29}" type="pres">
      <dgm:prSet presAssocID="{83903264-7D10-496F-A33C-52AA388A650D}" presName="horFlow" presStyleCnt="0"/>
      <dgm:spPr/>
    </dgm:pt>
    <dgm:pt modelId="{16D02F6A-8961-435C-BD27-68682883F21F}" type="pres">
      <dgm:prSet presAssocID="{83903264-7D10-496F-A33C-52AA388A650D}" presName="bigChev" presStyleLbl="node1" presStyleIdx="7" presStyleCnt="10" custScaleX="435290"/>
      <dgm:spPr/>
    </dgm:pt>
    <dgm:pt modelId="{C8F2B583-5DBF-40A6-B1D5-B054D12EFD67}" type="pres">
      <dgm:prSet presAssocID="{8842513E-3625-40FD-8D3A-2D75B608C895}" presName="parTrans" presStyleCnt="0"/>
      <dgm:spPr/>
    </dgm:pt>
    <dgm:pt modelId="{C97A5260-0BD0-4A4E-83E4-20895DBB3AC8}" type="pres">
      <dgm:prSet presAssocID="{9F2EB176-8A31-4BC2-81A7-D4DF0A37C225}" presName="node" presStyleLbl="alignAccFollowNode1" presStyleIdx="7" presStyleCnt="10" custScaleX="459130">
        <dgm:presLayoutVars>
          <dgm:bulletEnabled val="1"/>
        </dgm:presLayoutVars>
      </dgm:prSet>
      <dgm:spPr/>
    </dgm:pt>
    <dgm:pt modelId="{98F9AB55-7B23-442A-9B8F-C0FBFD75DBDF}" type="pres">
      <dgm:prSet presAssocID="{83903264-7D10-496F-A33C-52AA388A650D}" presName="vSp" presStyleCnt="0"/>
      <dgm:spPr/>
    </dgm:pt>
    <dgm:pt modelId="{869979C7-6315-4B36-9C6C-861C90955923}" type="pres">
      <dgm:prSet presAssocID="{EC054B0A-6C2A-446D-B90C-612ED11D0FA1}" presName="horFlow" presStyleCnt="0"/>
      <dgm:spPr/>
    </dgm:pt>
    <dgm:pt modelId="{80D58679-7311-42A9-858E-84C393038F20}" type="pres">
      <dgm:prSet presAssocID="{EC054B0A-6C2A-446D-B90C-612ED11D0FA1}" presName="bigChev" presStyleLbl="node1" presStyleIdx="8" presStyleCnt="10" custScaleX="436012"/>
      <dgm:spPr/>
    </dgm:pt>
    <dgm:pt modelId="{4D943140-E45B-4D82-947B-9408F34634A1}" type="pres">
      <dgm:prSet presAssocID="{0E549E74-36E1-441D-AD15-C696D3FF5DEF}" presName="parTrans" presStyleCnt="0"/>
      <dgm:spPr/>
    </dgm:pt>
    <dgm:pt modelId="{874DC93D-9943-42B8-A289-3696052BC428}" type="pres">
      <dgm:prSet presAssocID="{B2F6FD64-98B0-46ED-9E05-27305F6E8CB7}" presName="node" presStyleLbl="alignAccFollowNode1" presStyleIdx="8" presStyleCnt="10" custScaleX="460008">
        <dgm:presLayoutVars>
          <dgm:bulletEnabled val="1"/>
        </dgm:presLayoutVars>
      </dgm:prSet>
      <dgm:spPr/>
    </dgm:pt>
    <dgm:pt modelId="{26B33A84-0B61-4D5D-9649-662965E08EC8}" type="pres">
      <dgm:prSet presAssocID="{EC054B0A-6C2A-446D-B90C-612ED11D0FA1}" presName="vSp" presStyleCnt="0"/>
      <dgm:spPr/>
    </dgm:pt>
    <dgm:pt modelId="{E11938F8-ECDE-443D-87EE-C463DB8E67B4}" type="pres">
      <dgm:prSet presAssocID="{15FFEA5B-DCD0-415A-93B2-4D92605AD6CA}" presName="horFlow" presStyleCnt="0"/>
      <dgm:spPr/>
    </dgm:pt>
    <dgm:pt modelId="{D75D31CD-5B58-419C-9A63-A5BD02FE4138}" type="pres">
      <dgm:prSet presAssocID="{15FFEA5B-DCD0-415A-93B2-4D92605AD6CA}" presName="bigChev" presStyleLbl="node1" presStyleIdx="9" presStyleCnt="10" custScaleX="434566"/>
      <dgm:spPr/>
    </dgm:pt>
    <dgm:pt modelId="{5F718D25-444B-444E-8C7D-1BC47E8A8E23}" type="pres">
      <dgm:prSet presAssocID="{5D1EE9F0-1517-4EC8-909A-5E7F57D6EA86}" presName="parTrans" presStyleCnt="0"/>
      <dgm:spPr/>
    </dgm:pt>
    <dgm:pt modelId="{8653FB0D-54AB-4B1C-B14A-3EB3BCAAEE62}" type="pres">
      <dgm:prSet presAssocID="{707E3237-908D-4842-986E-360272186DE1}" presName="node" presStyleLbl="alignAccFollowNode1" presStyleIdx="9" presStyleCnt="10" custScaleX="464050">
        <dgm:presLayoutVars>
          <dgm:bulletEnabled val="1"/>
        </dgm:presLayoutVars>
      </dgm:prSet>
      <dgm:spPr/>
    </dgm:pt>
  </dgm:ptLst>
  <dgm:cxnLst>
    <dgm:cxn modelId="{96897601-B4D1-44DE-A9FC-358D457EAE0D}" type="presOf" srcId="{0F4103B7-19B2-497B-95B7-CEE2336BAB41}" destId="{3E68A1F2-E8FA-4983-A974-7FAD3ADCAE0F}" srcOrd="0" destOrd="0" presId="urn:microsoft.com/office/officeart/2005/8/layout/lProcess3"/>
    <dgm:cxn modelId="{59D6FE02-4C0C-4FFE-BDC3-DD5B39D14C35}" type="presOf" srcId="{8ECD2981-CF76-4A5D-BFD1-E78CA96270FE}" destId="{894B8A65-DF1F-410D-97A0-4DCBBC531E53}" srcOrd="0" destOrd="0" presId="urn:microsoft.com/office/officeart/2005/8/layout/lProcess3"/>
    <dgm:cxn modelId="{5995DD03-0252-4729-B7C9-A8CCB09F5AC5}" type="presOf" srcId="{9EEFA639-AD38-44B7-B9DB-EBFE3B142499}" destId="{AA54C340-26F8-42DD-99D4-5EECB80FC028}" srcOrd="0" destOrd="0" presId="urn:microsoft.com/office/officeart/2005/8/layout/lProcess3"/>
    <dgm:cxn modelId="{AA3BB509-F95C-416D-B8F4-5B1700E38620}" srcId="{1477C20A-0B10-49C7-B492-2F1221883D3B}" destId="{1C5ECF18-414A-4B8E-B4FB-B82CCB77B145}" srcOrd="0" destOrd="0" parTransId="{23FC3A07-C997-4C21-B2DD-10AB1281D622}" sibTransId="{53533719-B4CD-463B-BFEC-F8336CE421DA}"/>
    <dgm:cxn modelId="{6B5F6E0B-41FF-4C24-8714-29CB77731A1B}" srcId="{0F4103B7-19B2-497B-95B7-CEE2336BAB41}" destId="{9EEFA639-AD38-44B7-B9DB-EBFE3B142499}" srcOrd="3" destOrd="0" parTransId="{0BA8E629-C508-4060-AB1C-3D926FA773B9}" sibTransId="{B3DAF407-5327-42A0-8870-2FCE6DCD71E6}"/>
    <dgm:cxn modelId="{57ADCF12-EEBF-4F92-A72C-6887233BF6F6}" srcId="{EC054B0A-6C2A-446D-B90C-612ED11D0FA1}" destId="{B2F6FD64-98B0-46ED-9E05-27305F6E8CB7}" srcOrd="0" destOrd="0" parTransId="{0E549E74-36E1-441D-AD15-C696D3FF5DEF}" sibTransId="{2DF562CD-9071-419A-BC19-3D0951990BC9}"/>
    <dgm:cxn modelId="{AFBA7A1B-6F67-4C55-9ADB-FC0D23CA19C9}" srcId="{0F4103B7-19B2-497B-95B7-CEE2336BAB41}" destId="{83903264-7D10-496F-A33C-52AA388A650D}" srcOrd="7" destOrd="0" parTransId="{0BA203DB-B000-45E0-A347-B609E756FFDA}" sibTransId="{F3E6DE1E-6372-4731-B26A-134442B53849}"/>
    <dgm:cxn modelId="{129ED61B-D02F-494C-800A-3C2424A7C8CA}" srcId="{98C34490-C948-4B1A-916D-30F2FCDC36CD}" destId="{3CAD37B2-DC59-4554-9A1A-C595A0C44C3A}" srcOrd="0" destOrd="0" parTransId="{11E835D4-495F-402E-83C1-FA174C2C6323}" sibTransId="{DF99F583-3777-4E47-9F63-D8782184B82B}"/>
    <dgm:cxn modelId="{C93E3922-6230-4170-B12C-C8B2BFC992C1}" type="presOf" srcId="{1477C20A-0B10-49C7-B492-2F1221883D3B}" destId="{E4A92D3C-EF01-4658-B73F-ED4AD08D765D}" srcOrd="0" destOrd="0" presId="urn:microsoft.com/office/officeart/2005/8/layout/lProcess3"/>
    <dgm:cxn modelId="{B664B12F-7393-4CAA-B2D8-DB2489ACFDB7}" srcId="{0F4103B7-19B2-497B-95B7-CEE2336BAB41}" destId="{BBA359ED-4E68-466A-8A1C-43C761FEA355}" srcOrd="5" destOrd="0" parTransId="{E3D3C9C1-16B2-4D8C-95B1-3B963E92F46E}" sibTransId="{27348AE9-1BA8-46BD-8F8D-2653D5529BB9}"/>
    <dgm:cxn modelId="{215B2D36-1E64-42AC-B0AE-380E127F6A79}" type="presOf" srcId="{3AC7F10F-F8E8-4A80-91C6-15AE38ED5A02}" destId="{F1C6CED0-597A-4DE2-90FE-E0C9F61A0511}" srcOrd="0" destOrd="0" presId="urn:microsoft.com/office/officeart/2005/8/layout/lProcess3"/>
    <dgm:cxn modelId="{D8AF3260-3647-4437-8A15-51E8C5F7CFB7}" type="presOf" srcId="{1C5ECF18-414A-4B8E-B4FB-B82CCB77B145}" destId="{12C7DD7E-46EB-441C-912A-02DAEDEE7C80}" srcOrd="0" destOrd="0" presId="urn:microsoft.com/office/officeart/2005/8/layout/lProcess3"/>
    <dgm:cxn modelId="{44DE8D42-F058-4C76-B4A2-5CF95C98CE60}" type="presOf" srcId="{FF9F4237-0F5F-4C00-A4EF-A55A9857139D}" destId="{07A05C7A-2E8E-442B-B6C1-E530A847254A}" srcOrd="0" destOrd="0" presId="urn:microsoft.com/office/officeart/2005/8/layout/lProcess3"/>
    <dgm:cxn modelId="{4EBDBE62-89A2-4148-B5C0-750174FE72CC}" type="presOf" srcId="{9D7FE817-11A9-4AE6-B901-AB3C7168BEA0}" destId="{32A95C96-EDE6-4CB0-90D8-30D3C4B897B3}" srcOrd="0" destOrd="0" presId="urn:microsoft.com/office/officeart/2005/8/layout/lProcess3"/>
    <dgm:cxn modelId="{A53BCB62-5C15-4379-8970-EA47549F6D62}" type="presOf" srcId="{9F2EB176-8A31-4BC2-81A7-D4DF0A37C225}" destId="{C97A5260-0BD0-4A4E-83E4-20895DBB3AC8}" srcOrd="0" destOrd="0" presId="urn:microsoft.com/office/officeart/2005/8/layout/lProcess3"/>
    <dgm:cxn modelId="{DF1F1B44-B270-496D-A7CB-718F7AFF9BC5}" srcId="{9EEFA639-AD38-44B7-B9DB-EBFE3B142499}" destId="{2E91780E-1E1F-44E5-84F0-753FC4834E42}" srcOrd="0" destOrd="0" parTransId="{C7D0441A-9C28-4766-A774-9B7F564A36CC}" sibTransId="{11D404E9-9C36-4991-A1A8-63FDFB5F7392}"/>
    <dgm:cxn modelId="{FB43C748-3C77-47FE-88DF-DFCC17DB7272}" type="presOf" srcId="{BD4B937C-3C31-476A-BD5D-C68C298D2356}" destId="{FDBCCEDB-6568-43FF-90EC-194FD290DC97}" srcOrd="0" destOrd="0" presId="urn:microsoft.com/office/officeart/2005/8/layout/lProcess3"/>
    <dgm:cxn modelId="{0BC8256C-7B22-4926-B44D-83A6D8921887}" type="presOf" srcId="{98C34490-C948-4B1A-916D-30F2FCDC36CD}" destId="{128332A7-5F6C-4708-86FB-A5C5E7DB9EAB}" srcOrd="0" destOrd="0" presId="urn:microsoft.com/office/officeart/2005/8/layout/lProcess3"/>
    <dgm:cxn modelId="{450E856E-238F-4084-864E-1B48477C3904}" type="presOf" srcId="{B2F6FD64-98B0-46ED-9E05-27305F6E8CB7}" destId="{874DC93D-9943-42B8-A289-3696052BC428}" srcOrd="0" destOrd="0" presId="urn:microsoft.com/office/officeart/2005/8/layout/lProcess3"/>
    <dgm:cxn modelId="{ED349E4F-C7D5-4FA8-AB4A-986D4E7F90D6}" type="presOf" srcId="{83903264-7D10-496F-A33C-52AA388A650D}" destId="{16D02F6A-8961-435C-BD27-68682883F21F}" srcOrd="0" destOrd="0" presId="urn:microsoft.com/office/officeart/2005/8/layout/lProcess3"/>
    <dgm:cxn modelId="{0967C66F-6B28-4464-9BF5-31602B2663F5}" srcId="{0F4103B7-19B2-497B-95B7-CEE2336BAB41}" destId="{3AC7F10F-F8E8-4A80-91C6-15AE38ED5A02}" srcOrd="1" destOrd="0" parTransId="{B41203DE-C315-4FD5-9D26-BE4395A5576A}" sibTransId="{F234B3F3-E47D-41D4-AB80-2312818C3031}"/>
    <dgm:cxn modelId="{53850D50-283A-4B27-A47C-867779D5659F}" srcId="{15FFEA5B-DCD0-415A-93B2-4D92605AD6CA}" destId="{707E3237-908D-4842-986E-360272186DE1}" srcOrd="0" destOrd="0" parTransId="{5D1EE9F0-1517-4EC8-909A-5E7F57D6EA86}" sibTransId="{E2A424DF-AEEF-4BA9-B854-851C3D5B32F0}"/>
    <dgm:cxn modelId="{A2768572-2F58-47FA-9277-EC8F60BF9721}" type="presOf" srcId="{2E91780E-1E1F-44E5-84F0-753FC4834E42}" destId="{DA72F25D-414B-4710-8A03-98A56A567E8A}" srcOrd="0" destOrd="0" presId="urn:microsoft.com/office/officeart/2005/8/layout/lProcess3"/>
    <dgm:cxn modelId="{422B6458-9FB6-444F-BAFF-89FD23E3FFF3}" srcId="{0F4103B7-19B2-497B-95B7-CEE2336BAB41}" destId="{E9B67788-1DFA-43E1-A293-8DA1D4CDD40B}" srcOrd="2" destOrd="0" parTransId="{DEEFBAD2-199C-46BD-A1C4-9FC92088CB99}" sibTransId="{E8DDCF5A-559F-4F7A-AF11-D0042C1CE916}"/>
    <dgm:cxn modelId="{9070B88A-1EC2-4C15-87CE-4DC4F0CE8C04}" type="presOf" srcId="{707E3237-908D-4842-986E-360272186DE1}" destId="{8653FB0D-54AB-4B1C-B14A-3EB3BCAAEE62}" srcOrd="0" destOrd="0" presId="urn:microsoft.com/office/officeart/2005/8/layout/lProcess3"/>
    <dgm:cxn modelId="{D5893996-CED7-4E20-BAC6-FEF9DCF14670}" srcId="{0F4103B7-19B2-497B-95B7-CEE2336BAB41}" destId="{1477C20A-0B10-49C7-B492-2F1221883D3B}" srcOrd="4" destOrd="0" parTransId="{8192A4FC-F7B5-4A22-8E4E-C5EEB26F2AFF}" sibTransId="{7309BBB7-1C4A-4F98-AB89-2CF2F18CA39C}"/>
    <dgm:cxn modelId="{116141A5-99F7-4F16-BE5E-760D928441F2}" srcId="{0F4103B7-19B2-497B-95B7-CEE2336BAB41}" destId="{FF9F4237-0F5F-4C00-A4EF-A55A9857139D}" srcOrd="6" destOrd="0" parTransId="{F98F2241-C73C-40F2-A49C-33A5BA43E8E5}" sibTransId="{5267F8EC-D39F-4AF9-A5B0-064C38E01382}"/>
    <dgm:cxn modelId="{4F2081AC-8B41-46C2-BA18-16CC12890571}" type="presOf" srcId="{15FFEA5B-DCD0-415A-93B2-4D92605AD6CA}" destId="{D75D31CD-5B58-419C-9A63-A5BD02FE4138}" srcOrd="0" destOrd="0" presId="urn:microsoft.com/office/officeart/2005/8/layout/lProcess3"/>
    <dgm:cxn modelId="{39AB1FB1-9C90-4A43-99BA-9F568160EA0B}" srcId="{3AC7F10F-F8E8-4A80-91C6-15AE38ED5A02}" destId="{BD4B937C-3C31-476A-BD5D-C68C298D2356}" srcOrd="0" destOrd="0" parTransId="{08895F09-FC5E-40CA-BDE2-0C86B26941BF}" sibTransId="{A3512049-A47D-4A57-9585-0AE2B7F3D687}"/>
    <dgm:cxn modelId="{B0DD16B4-BF03-4E2E-BAA9-564E2A5589ED}" srcId="{BBA359ED-4E68-466A-8A1C-43C761FEA355}" destId="{92217A13-8D8F-436B-81A2-5BAFD71EB550}" srcOrd="0" destOrd="0" parTransId="{A890872B-7FA8-40A4-97A2-7F5908ABE3A3}" sibTransId="{8679ED3F-9E92-40D3-8741-E221E7947B9E}"/>
    <dgm:cxn modelId="{0EBC65C3-AD13-4C6F-B436-60BE5188D558}" srcId="{0F4103B7-19B2-497B-95B7-CEE2336BAB41}" destId="{EC054B0A-6C2A-446D-B90C-612ED11D0FA1}" srcOrd="8" destOrd="0" parTransId="{49849A01-41C3-4518-9A2C-687CA44814D7}" sibTransId="{95DD59E7-D810-4795-8C0E-1F2B5F6E4DB7}"/>
    <dgm:cxn modelId="{D6C303CF-3986-4556-9177-01C3BEC35493}" srcId="{83903264-7D10-496F-A33C-52AA388A650D}" destId="{9F2EB176-8A31-4BC2-81A7-D4DF0A37C225}" srcOrd="0" destOrd="0" parTransId="{8842513E-3625-40FD-8D3A-2D75B608C895}" sibTransId="{191DF2FA-8E49-451C-AC4B-1715C253D3D0}"/>
    <dgm:cxn modelId="{D3FC5AD8-B5EE-47E5-9CDC-C85C6579F64C}" srcId="{0F4103B7-19B2-497B-95B7-CEE2336BAB41}" destId="{15FFEA5B-DCD0-415A-93B2-4D92605AD6CA}" srcOrd="9" destOrd="0" parTransId="{52453612-5FB7-47F7-9229-62867D07141F}" sibTransId="{3BC2E055-116D-485D-B213-6557E37B4429}"/>
    <dgm:cxn modelId="{26E3D7D8-7735-40A1-80DC-3C0855859C8A}" type="presOf" srcId="{EC054B0A-6C2A-446D-B90C-612ED11D0FA1}" destId="{80D58679-7311-42A9-858E-84C393038F20}" srcOrd="0" destOrd="0" presId="urn:microsoft.com/office/officeart/2005/8/layout/lProcess3"/>
    <dgm:cxn modelId="{ED0E03DA-A7C0-4133-9A7D-EA7FE5644AFF}" srcId="{0F4103B7-19B2-497B-95B7-CEE2336BAB41}" destId="{98C34490-C948-4B1A-916D-30F2FCDC36CD}" srcOrd="0" destOrd="0" parTransId="{C1961632-44C2-4780-AF77-51020B524FF7}" sibTransId="{AEB9002E-F17E-415A-945D-9466D3ADE132}"/>
    <dgm:cxn modelId="{51D76EDC-8BB6-47E3-BB12-7E361D9704EC}" type="presOf" srcId="{E9B67788-1DFA-43E1-A293-8DA1D4CDD40B}" destId="{205AE9FA-03E5-4F8B-A05C-91777CEFAEA8}" srcOrd="0" destOrd="0" presId="urn:microsoft.com/office/officeart/2005/8/layout/lProcess3"/>
    <dgm:cxn modelId="{735CDDE8-C206-4CBA-8667-A0B4E33F20CC}" srcId="{E9B67788-1DFA-43E1-A293-8DA1D4CDD40B}" destId="{9D7FE817-11A9-4AE6-B901-AB3C7168BEA0}" srcOrd="0" destOrd="0" parTransId="{BF0A0CAE-CB1B-4010-ACDE-07AFEC4F5DBB}" sibTransId="{C5A7863E-F5D1-4DA0-BE28-06975AA6F9B7}"/>
    <dgm:cxn modelId="{74AA5FF3-F7FF-4190-BBE8-67AA4F7C6A16}" type="presOf" srcId="{92217A13-8D8F-436B-81A2-5BAFD71EB550}" destId="{3B55C402-8E30-4ABE-80A2-2D140590E0E1}" srcOrd="0" destOrd="0" presId="urn:microsoft.com/office/officeart/2005/8/layout/lProcess3"/>
    <dgm:cxn modelId="{AA5BB7F3-D529-4CF5-A55F-24B5382ECC00}" type="presOf" srcId="{3CAD37B2-DC59-4554-9A1A-C595A0C44C3A}" destId="{68BCE26B-623E-4B38-9F81-AEAFFA81AEFB}" srcOrd="0" destOrd="0" presId="urn:microsoft.com/office/officeart/2005/8/layout/lProcess3"/>
    <dgm:cxn modelId="{CA4073F9-6CCD-4794-AAF4-29EFB097C26F}" srcId="{FF9F4237-0F5F-4C00-A4EF-A55A9857139D}" destId="{8ECD2981-CF76-4A5D-BFD1-E78CA96270FE}" srcOrd="0" destOrd="0" parTransId="{738D64CC-6CD5-44A5-9EE7-2D7A62525310}" sibTransId="{AD645A3B-C0EE-4314-8953-CC0633B0D2B0}"/>
    <dgm:cxn modelId="{B54AADFC-C546-47A4-8F57-59F582F22C2F}" type="presOf" srcId="{BBA359ED-4E68-466A-8A1C-43C761FEA355}" destId="{8A90858E-6F1A-48F3-8719-A2AF472CCD80}" srcOrd="0" destOrd="0" presId="urn:microsoft.com/office/officeart/2005/8/layout/lProcess3"/>
    <dgm:cxn modelId="{9D1FD8D6-32EA-4D14-BAA3-EB11A478745E}" type="presParOf" srcId="{3E68A1F2-E8FA-4983-A974-7FAD3ADCAE0F}" destId="{2F2F964B-A302-4770-BD9A-8C24ACA0DAB0}" srcOrd="0" destOrd="0" presId="urn:microsoft.com/office/officeart/2005/8/layout/lProcess3"/>
    <dgm:cxn modelId="{268CF4FF-4ECB-46D0-B075-383B00D48053}" type="presParOf" srcId="{2F2F964B-A302-4770-BD9A-8C24ACA0DAB0}" destId="{128332A7-5F6C-4708-86FB-A5C5E7DB9EAB}" srcOrd="0" destOrd="0" presId="urn:microsoft.com/office/officeart/2005/8/layout/lProcess3"/>
    <dgm:cxn modelId="{A56FD258-407F-4FAA-99B4-4C50E7A4081B}" type="presParOf" srcId="{2F2F964B-A302-4770-BD9A-8C24ACA0DAB0}" destId="{45CB511B-5FD6-4B3D-85E2-D13E32D1E9F7}" srcOrd="1" destOrd="0" presId="urn:microsoft.com/office/officeart/2005/8/layout/lProcess3"/>
    <dgm:cxn modelId="{95B350E4-30BD-4CDB-AF38-567C5AA00E5D}" type="presParOf" srcId="{2F2F964B-A302-4770-BD9A-8C24ACA0DAB0}" destId="{68BCE26B-623E-4B38-9F81-AEAFFA81AEFB}" srcOrd="2" destOrd="0" presId="urn:microsoft.com/office/officeart/2005/8/layout/lProcess3"/>
    <dgm:cxn modelId="{C678A32F-1B53-42DF-988B-8AD8DFF91A78}" type="presParOf" srcId="{3E68A1F2-E8FA-4983-A974-7FAD3ADCAE0F}" destId="{203D2BF7-E777-4B0D-8AC1-DFF19EAEAE5E}" srcOrd="1" destOrd="0" presId="urn:microsoft.com/office/officeart/2005/8/layout/lProcess3"/>
    <dgm:cxn modelId="{A8D1193A-1CEC-435C-84A1-A2A2C5E5DF4B}" type="presParOf" srcId="{3E68A1F2-E8FA-4983-A974-7FAD3ADCAE0F}" destId="{9478F413-0DD6-4827-8B54-4F9AEC3A8246}" srcOrd="2" destOrd="0" presId="urn:microsoft.com/office/officeart/2005/8/layout/lProcess3"/>
    <dgm:cxn modelId="{1CD44435-BBB9-4BCD-8A3A-4FBBD1661C42}" type="presParOf" srcId="{9478F413-0DD6-4827-8B54-4F9AEC3A8246}" destId="{F1C6CED0-597A-4DE2-90FE-E0C9F61A0511}" srcOrd="0" destOrd="0" presId="urn:microsoft.com/office/officeart/2005/8/layout/lProcess3"/>
    <dgm:cxn modelId="{6D3E8244-02D7-4C94-997A-678FD6C329A3}" type="presParOf" srcId="{9478F413-0DD6-4827-8B54-4F9AEC3A8246}" destId="{7105F1C8-1633-4871-89C2-BA7CAF8111F7}" srcOrd="1" destOrd="0" presId="urn:microsoft.com/office/officeart/2005/8/layout/lProcess3"/>
    <dgm:cxn modelId="{970022BB-1A12-4543-B835-4CA5BCB4D1CC}" type="presParOf" srcId="{9478F413-0DD6-4827-8B54-4F9AEC3A8246}" destId="{FDBCCEDB-6568-43FF-90EC-194FD290DC97}" srcOrd="2" destOrd="0" presId="urn:microsoft.com/office/officeart/2005/8/layout/lProcess3"/>
    <dgm:cxn modelId="{0764BE41-8C85-496E-A478-FA0212DE4E78}" type="presParOf" srcId="{3E68A1F2-E8FA-4983-A974-7FAD3ADCAE0F}" destId="{CC364C3A-D3CB-4823-B5EC-AC3510393B42}" srcOrd="3" destOrd="0" presId="urn:microsoft.com/office/officeart/2005/8/layout/lProcess3"/>
    <dgm:cxn modelId="{DD3076E8-C6C0-4261-BD4D-61F5C217ADC2}" type="presParOf" srcId="{3E68A1F2-E8FA-4983-A974-7FAD3ADCAE0F}" destId="{C06AAD4B-AF4C-443C-98DA-0056C1CBEEE6}" srcOrd="4" destOrd="0" presId="urn:microsoft.com/office/officeart/2005/8/layout/lProcess3"/>
    <dgm:cxn modelId="{4E4EE00B-4B16-4DCC-8CEE-5DAE775A7E4E}" type="presParOf" srcId="{C06AAD4B-AF4C-443C-98DA-0056C1CBEEE6}" destId="{205AE9FA-03E5-4F8B-A05C-91777CEFAEA8}" srcOrd="0" destOrd="0" presId="urn:microsoft.com/office/officeart/2005/8/layout/lProcess3"/>
    <dgm:cxn modelId="{B2435552-1074-4183-A587-C8B64FABB34F}" type="presParOf" srcId="{C06AAD4B-AF4C-443C-98DA-0056C1CBEEE6}" destId="{3A096294-F69A-48E2-81A4-F5C4C4F00946}" srcOrd="1" destOrd="0" presId="urn:microsoft.com/office/officeart/2005/8/layout/lProcess3"/>
    <dgm:cxn modelId="{867903B8-E195-4FE3-8602-51F01BE7FF44}" type="presParOf" srcId="{C06AAD4B-AF4C-443C-98DA-0056C1CBEEE6}" destId="{32A95C96-EDE6-4CB0-90D8-30D3C4B897B3}" srcOrd="2" destOrd="0" presId="urn:microsoft.com/office/officeart/2005/8/layout/lProcess3"/>
    <dgm:cxn modelId="{A04D3D61-9438-4D59-ADF2-8FDA957C9120}" type="presParOf" srcId="{3E68A1F2-E8FA-4983-A974-7FAD3ADCAE0F}" destId="{69CC84D5-696D-45A9-AEC0-E60F045D0B12}" srcOrd="5" destOrd="0" presId="urn:microsoft.com/office/officeart/2005/8/layout/lProcess3"/>
    <dgm:cxn modelId="{D89D4D91-2BD3-4B88-B49A-764C166D60CC}" type="presParOf" srcId="{3E68A1F2-E8FA-4983-A974-7FAD3ADCAE0F}" destId="{DE06DA48-0542-495C-AE68-E8831F63FF46}" srcOrd="6" destOrd="0" presId="urn:microsoft.com/office/officeart/2005/8/layout/lProcess3"/>
    <dgm:cxn modelId="{E5F1CACA-1C7C-4363-A8E3-3339FFF3C872}" type="presParOf" srcId="{DE06DA48-0542-495C-AE68-E8831F63FF46}" destId="{AA54C340-26F8-42DD-99D4-5EECB80FC028}" srcOrd="0" destOrd="0" presId="urn:microsoft.com/office/officeart/2005/8/layout/lProcess3"/>
    <dgm:cxn modelId="{F77C4A28-113E-42B0-A74A-E7181340F944}" type="presParOf" srcId="{DE06DA48-0542-495C-AE68-E8831F63FF46}" destId="{6EB6A2A6-4D3E-4F4B-B021-4230CD557667}" srcOrd="1" destOrd="0" presId="urn:microsoft.com/office/officeart/2005/8/layout/lProcess3"/>
    <dgm:cxn modelId="{9835BBEE-243C-43CF-96A2-D267E16E0178}" type="presParOf" srcId="{DE06DA48-0542-495C-AE68-E8831F63FF46}" destId="{DA72F25D-414B-4710-8A03-98A56A567E8A}" srcOrd="2" destOrd="0" presId="urn:microsoft.com/office/officeart/2005/8/layout/lProcess3"/>
    <dgm:cxn modelId="{0D5FE111-6C21-40B2-AA16-13546CCAC20E}" type="presParOf" srcId="{3E68A1F2-E8FA-4983-A974-7FAD3ADCAE0F}" destId="{A63AC1A5-A231-482B-AA3C-52F9D925AFCC}" srcOrd="7" destOrd="0" presId="urn:microsoft.com/office/officeart/2005/8/layout/lProcess3"/>
    <dgm:cxn modelId="{A5C61972-2FE9-4904-9748-BDED4315753E}" type="presParOf" srcId="{3E68A1F2-E8FA-4983-A974-7FAD3ADCAE0F}" destId="{C12941D3-19EC-4569-A2C8-AA97CF4A8556}" srcOrd="8" destOrd="0" presId="urn:microsoft.com/office/officeart/2005/8/layout/lProcess3"/>
    <dgm:cxn modelId="{0A40BE66-4703-482D-92FC-6D5DF247069E}" type="presParOf" srcId="{C12941D3-19EC-4569-A2C8-AA97CF4A8556}" destId="{E4A92D3C-EF01-4658-B73F-ED4AD08D765D}" srcOrd="0" destOrd="0" presId="urn:microsoft.com/office/officeart/2005/8/layout/lProcess3"/>
    <dgm:cxn modelId="{A372877C-4FAC-4BBF-928C-895248A02E8F}" type="presParOf" srcId="{C12941D3-19EC-4569-A2C8-AA97CF4A8556}" destId="{6A494CAB-9D0F-4239-BA88-BEE3A7EFB892}" srcOrd="1" destOrd="0" presId="urn:microsoft.com/office/officeart/2005/8/layout/lProcess3"/>
    <dgm:cxn modelId="{319C2BCE-FAFB-4C6E-8FB1-6D256246D9C0}" type="presParOf" srcId="{C12941D3-19EC-4569-A2C8-AA97CF4A8556}" destId="{12C7DD7E-46EB-441C-912A-02DAEDEE7C80}" srcOrd="2" destOrd="0" presId="urn:microsoft.com/office/officeart/2005/8/layout/lProcess3"/>
    <dgm:cxn modelId="{83B6C81F-5AEC-4FF2-A780-7294C4C9E3F6}" type="presParOf" srcId="{3E68A1F2-E8FA-4983-A974-7FAD3ADCAE0F}" destId="{3AC70461-140D-46B2-8F04-EFCC8AFACF52}" srcOrd="9" destOrd="0" presId="urn:microsoft.com/office/officeart/2005/8/layout/lProcess3"/>
    <dgm:cxn modelId="{BDFC713A-4E0C-4CA7-A1D2-3B62406A9327}" type="presParOf" srcId="{3E68A1F2-E8FA-4983-A974-7FAD3ADCAE0F}" destId="{298FE7AE-8050-41A1-BABB-91804799318B}" srcOrd="10" destOrd="0" presId="urn:microsoft.com/office/officeart/2005/8/layout/lProcess3"/>
    <dgm:cxn modelId="{A7A8FC60-266E-4F1A-9B21-FC3453D6AF02}" type="presParOf" srcId="{298FE7AE-8050-41A1-BABB-91804799318B}" destId="{8A90858E-6F1A-48F3-8719-A2AF472CCD80}" srcOrd="0" destOrd="0" presId="urn:microsoft.com/office/officeart/2005/8/layout/lProcess3"/>
    <dgm:cxn modelId="{E735D684-0ECC-4A7F-B006-2999330A099B}" type="presParOf" srcId="{298FE7AE-8050-41A1-BABB-91804799318B}" destId="{5E723143-B81E-40E8-9178-4A2196287992}" srcOrd="1" destOrd="0" presId="urn:microsoft.com/office/officeart/2005/8/layout/lProcess3"/>
    <dgm:cxn modelId="{1B21D8F5-B484-4C0E-87AD-52A473A4FEF9}" type="presParOf" srcId="{298FE7AE-8050-41A1-BABB-91804799318B}" destId="{3B55C402-8E30-4ABE-80A2-2D140590E0E1}" srcOrd="2" destOrd="0" presId="urn:microsoft.com/office/officeart/2005/8/layout/lProcess3"/>
    <dgm:cxn modelId="{E6442AAD-35F4-4E2F-BB8C-25559173289B}" type="presParOf" srcId="{3E68A1F2-E8FA-4983-A974-7FAD3ADCAE0F}" destId="{4BCCA57C-EFA6-46D5-A9AA-389CD01A66B0}" srcOrd="11" destOrd="0" presId="urn:microsoft.com/office/officeart/2005/8/layout/lProcess3"/>
    <dgm:cxn modelId="{66076C8D-9C3B-4F8D-97DE-972691CD6496}" type="presParOf" srcId="{3E68A1F2-E8FA-4983-A974-7FAD3ADCAE0F}" destId="{40D8EB94-CEC4-45E2-BC08-7010CDEA2169}" srcOrd="12" destOrd="0" presId="urn:microsoft.com/office/officeart/2005/8/layout/lProcess3"/>
    <dgm:cxn modelId="{70CB437B-78B5-4B36-95E3-864A7C89A6C7}" type="presParOf" srcId="{40D8EB94-CEC4-45E2-BC08-7010CDEA2169}" destId="{07A05C7A-2E8E-442B-B6C1-E530A847254A}" srcOrd="0" destOrd="0" presId="urn:microsoft.com/office/officeart/2005/8/layout/lProcess3"/>
    <dgm:cxn modelId="{3CBCCB92-10BD-449B-99D5-36FF967D7767}" type="presParOf" srcId="{40D8EB94-CEC4-45E2-BC08-7010CDEA2169}" destId="{03CD5E19-2CC1-4591-9643-373CD0B5C6E5}" srcOrd="1" destOrd="0" presId="urn:microsoft.com/office/officeart/2005/8/layout/lProcess3"/>
    <dgm:cxn modelId="{F2346A16-EE56-4C90-BD9E-CBB8941CCA73}" type="presParOf" srcId="{40D8EB94-CEC4-45E2-BC08-7010CDEA2169}" destId="{894B8A65-DF1F-410D-97A0-4DCBBC531E53}" srcOrd="2" destOrd="0" presId="urn:microsoft.com/office/officeart/2005/8/layout/lProcess3"/>
    <dgm:cxn modelId="{43D0D662-96A4-4A1C-8A18-DA8077C99D4A}" type="presParOf" srcId="{3E68A1F2-E8FA-4983-A974-7FAD3ADCAE0F}" destId="{D0418A6A-2440-42CF-82C7-19293FF3BFE0}" srcOrd="13" destOrd="0" presId="urn:microsoft.com/office/officeart/2005/8/layout/lProcess3"/>
    <dgm:cxn modelId="{97A81686-8085-41E0-9422-E549044BE761}" type="presParOf" srcId="{3E68A1F2-E8FA-4983-A974-7FAD3ADCAE0F}" destId="{E87DCF8B-8130-4B85-9769-683930D02E29}" srcOrd="14" destOrd="0" presId="urn:microsoft.com/office/officeart/2005/8/layout/lProcess3"/>
    <dgm:cxn modelId="{74C30B4C-E916-419B-B197-BEF5812CCB9D}" type="presParOf" srcId="{E87DCF8B-8130-4B85-9769-683930D02E29}" destId="{16D02F6A-8961-435C-BD27-68682883F21F}" srcOrd="0" destOrd="0" presId="urn:microsoft.com/office/officeart/2005/8/layout/lProcess3"/>
    <dgm:cxn modelId="{EF8A5B6B-B6C7-4C5A-A446-70625F7DEA14}" type="presParOf" srcId="{E87DCF8B-8130-4B85-9769-683930D02E29}" destId="{C8F2B583-5DBF-40A6-B1D5-B054D12EFD67}" srcOrd="1" destOrd="0" presId="urn:microsoft.com/office/officeart/2005/8/layout/lProcess3"/>
    <dgm:cxn modelId="{FE304AB9-EA19-4E35-A1E2-18743A482483}" type="presParOf" srcId="{E87DCF8B-8130-4B85-9769-683930D02E29}" destId="{C97A5260-0BD0-4A4E-83E4-20895DBB3AC8}" srcOrd="2" destOrd="0" presId="urn:microsoft.com/office/officeart/2005/8/layout/lProcess3"/>
    <dgm:cxn modelId="{F1F5F7F2-B173-4D50-B904-FCFACC896AB0}" type="presParOf" srcId="{3E68A1F2-E8FA-4983-A974-7FAD3ADCAE0F}" destId="{98F9AB55-7B23-442A-9B8F-C0FBFD75DBDF}" srcOrd="15" destOrd="0" presId="urn:microsoft.com/office/officeart/2005/8/layout/lProcess3"/>
    <dgm:cxn modelId="{053D4A53-3F92-4ABC-BBA4-9F7CD38C84D8}" type="presParOf" srcId="{3E68A1F2-E8FA-4983-A974-7FAD3ADCAE0F}" destId="{869979C7-6315-4B36-9C6C-861C90955923}" srcOrd="16" destOrd="0" presId="urn:microsoft.com/office/officeart/2005/8/layout/lProcess3"/>
    <dgm:cxn modelId="{8C14A3C4-0440-44E2-B0E8-4CFF369385BD}" type="presParOf" srcId="{869979C7-6315-4B36-9C6C-861C90955923}" destId="{80D58679-7311-42A9-858E-84C393038F20}" srcOrd="0" destOrd="0" presId="urn:microsoft.com/office/officeart/2005/8/layout/lProcess3"/>
    <dgm:cxn modelId="{49F7CECA-67E7-42B7-97DF-5401A9999DE6}" type="presParOf" srcId="{869979C7-6315-4B36-9C6C-861C90955923}" destId="{4D943140-E45B-4D82-947B-9408F34634A1}" srcOrd="1" destOrd="0" presId="urn:microsoft.com/office/officeart/2005/8/layout/lProcess3"/>
    <dgm:cxn modelId="{FE0CE515-C61C-41BB-9FFB-7FA21999E3CA}" type="presParOf" srcId="{869979C7-6315-4B36-9C6C-861C90955923}" destId="{874DC93D-9943-42B8-A289-3696052BC428}" srcOrd="2" destOrd="0" presId="urn:microsoft.com/office/officeart/2005/8/layout/lProcess3"/>
    <dgm:cxn modelId="{36040A28-FDE6-4A7A-BF83-65DF565AB896}" type="presParOf" srcId="{3E68A1F2-E8FA-4983-A974-7FAD3ADCAE0F}" destId="{26B33A84-0B61-4D5D-9649-662965E08EC8}" srcOrd="17" destOrd="0" presId="urn:microsoft.com/office/officeart/2005/8/layout/lProcess3"/>
    <dgm:cxn modelId="{DC963262-F59C-4E10-ACAC-062780D2F1DD}" type="presParOf" srcId="{3E68A1F2-E8FA-4983-A974-7FAD3ADCAE0F}" destId="{E11938F8-ECDE-443D-87EE-C463DB8E67B4}" srcOrd="18" destOrd="0" presId="urn:microsoft.com/office/officeart/2005/8/layout/lProcess3"/>
    <dgm:cxn modelId="{792602EF-B586-40E5-B02F-08A20C190055}" type="presParOf" srcId="{E11938F8-ECDE-443D-87EE-C463DB8E67B4}" destId="{D75D31CD-5B58-419C-9A63-A5BD02FE4138}" srcOrd="0" destOrd="0" presId="urn:microsoft.com/office/officeart/2005/8/layout/lProcess3"/>
    <dgm:cxn modelId="{71171F45-6B14-4708-ADB3-6D724B42C567}" type="presParOf" srcId="{E11938F8-ECDE-443D-87EE-C463DB8E67B4}" destId="{5F718D25-444B-444E-8C7D-1BC47E8A8E23}" srcOrd="1" destOrd="0" presId="urn:microsoft.com/office/officeart/2005/8/layout/lProcess3"/>
    <dgm:cxn modelId="{A61158A9-1C64-448C-92C2-889D8A6219D3}" type="presParOf" srcId="{E11938F8-ECDE-443D-87EE-C463DB8E67B4}" destId="{8653FB0D-54AB-4B1C-B14A-3EB3BCAAEE62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332A7-5F6C-4708-86FB-A5C5E7DB9EAB}">
      <dsp:nvSpPr>
        <dsp:cNvPr id="0" name=""/>
        <dsp:cNvSpPr/>
      </dsp:nvSpPr>
      <dsp:spPr>
        <a:xfrm>
          <a:off x="5649" y="687"/>
          <a:ext cx="4248446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Hyvinvointialue aloittaa</a:t>
          </a:r>
        </a:p>
      </dsp:txBody>
      <dsp:txXfrm>
        <a:off x="200131" y="687"/>
        <a:ext cx="3859482" cy="388964"/>
      </dsp:txXfrm>
    </dsp:sp>
    <dsp:sp modelId="{68BCE26B-623E-4B38-9F81-AEAFFA81AEFB}">
      <dsp:nvSpPr>
        <dsp:cNvPr id="0" name=""/>
        <dsp:cNvSpPr/>
      </dsp:nvSpPr>
      <dsp:spPr>
        <a:xfrm>
          <a:off x="4127682" y="33749"/>
          <a:ext cx="3633595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latin typeface="+mj-lt"/>
              <a:cs typeface="Arial" panose="020B0604020202020204" pitchFamily="34" charset="0"/>
            </a:rPr>
            <a:t>Sote-palveluille leveämmät hartiat ja peruspalvelut Joutsassa säilyvät</a:t>
          </a:r>
        </a:p>
      </dsp:txBody>
      <dsp:txXfrm>
        <a:off x="4289102" y="33749"/>
        <a:ext cx="3310755" cy="322840"/>
      </dsp:txXfrm>
    </dsp:sp>
    <dsp:sp modelId="{F1C6CED0-597A-4DE2-90FE-E0C9F61A0511}">
      <dsp:nvSpPr>
        <dsp:cNvPr id="0" name=""/>
        <dsp:cNvSpPr/>
      </dsp:nvSpPr>
      <dsp:spPr>
        <a:xfrm>
          <a:off x="5649" y="444106"/>
          <a:ext cx="4202840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Kaupungistuminen</a:t>
          </a:r>
        </a:p>
      </dsp:txBody>
      <dsp:txXfrm>
        <a:off x="200131" y="444106"/>
        <a:ext cx="3813876" cy="388964"/>
      </dsp:txXfrm>
    </dsp:sp>
    <dsp:sp modelId="{FDBCCEDB-6568-43FF-90EC-194FD290DC97}">
      <dsp:nvSpPr>
        <dsp:cNvPr id="0" name=""/>
        <dsp:cNvSpPr/>
      </dsp:nvSpPr>
      <dsp:spPr>
        <a:xfrm>
          <a:off x="4082076" y="477168"/>
          <a:ext cx="3689293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>
              <a:latin typeface="+mj-lt"/>
              <a:cs typeface="Arial" panose="020B0604020202020204" pitchFamily="34" charset="0"/>
            </a:rPr>
            <a:t>Monipaikkaisuus kiinnostaa enemmän</a:t>
          </a:r>
        </a:p>
      </dsp:txBody>
      <dsp:txXfrm>
        <a:off x="4243496" y="477168"/>
        <a:ext cx="3366453" cy="322840"/>
      </dsp:txXfrm>
    </dsp:sp>
    <dsp:sp modelId="{205AE9FA-03E5-4F8B-A05C-91777CEFAEA8}">
      <dsp:nvSpPr>
        <dsp:cNvPr id="0" name=""/>
        <dsp:cNvSpPr/>
      </dsp:nvSpPr>
      <dsp:spPr>
        <a:xfrm>
          <a:off x="5649" y="887526"/>
          <a:ext cx="4268254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Talous muuttuu – inflaatio kiihtyy</a:t>
          </a:r>
        </a:p>
      </dsp:txBody>
      <dsp:txXfrm>
        <a:off x="200131" y="887526"/>
        <a:ext cx="3879290" cy="388964"/>
      </dsp:txXfrm>
    </dsp:sp>
    <dsp:sp modelId="{32A95C96-EDE6-4CB0-90D8-30D3C4B897B3}">
      <dsp:nvSpPr>
        <dsp:cNvPr id="0" name=""/>
        <dsp:cNvSpPr/>
      </dsp:nvSpPr>
      <dsp:spPr>
        <a:xfrm>
          <a:off x="4147490" y="920588"/>
          <a:ext cx="3597195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latin typeface="+mj-lt"/>
              <a:cs typeface="Arial" panose="020B0604020202020204" pitchFamily="34" charset="0"/>
            </a:rPr>
            <a:t>Peruseläminen edullista </a:t>
          </a:r>
        </a:p>
      </dsp:txBody>
      <dsp:txXfrm>
        <a:off x="4308910" y="920588"/>
        <a:ext cx="3274355" cy="322840"/>
      </dsp:txXfrm>
    </dsp:sp>
    <dsp:sp modelId="{AA54C340-26F8-42DD-99D4-5EECB80FC028}">
      <dsp:nvSpPr>
        <dsp:cNvPr id="0" name=""/>
        <dsp:cNvSpPr/>
      </dsp:nvSpPr>
      <dsp:spPr>
        <a:xfrm>
          <a:off x="5649" y="1330946"/>
          <a:ext cx="4229533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Digitalisaatio kiihtyy</a:t>
          </a:r>
        </a:p>
      </dsp:txBody>
      <dsp:txXfrm>
        <a:off x="200131" y="1330946"/>
        <a:ext cx="3840569" cy="388964"/>
      </dsp:txXfrm>
    </dsp:sp>
    <dsp:sp modelId="{DA72F25D-414B-4710-8A03-98A56A567E8A}">
      <dsp:nvSpPr>
        <dsp:cNvPr id="0" name=""/>
        <dsp:cNvSpPr/>
      </dsp:nvSpPr>
      <dsp:spPr>
        <a:xfrm>
          <a:off x="4108769" y="1364008"/>
          <a:ext cx="3663425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>
              <a:latin typeface="+mj-lt"/>
              <a:cs typeface="Arial" panose="020B0604020202020204" pitchFamily="34" charset="0"/>
            </a:rPr>
            <a:t>Digitalisaatio hidastaa muuttoa, pitovoimaa</a:t>
          </a:r>
        </a:p>
      </dsp:txBody>
      <dsp:txXfrm>
        <a:off x="4270189" y="1364008"/>
        <a:ext cx="3340585" cy="322840"/>
      </dsp:txXfrm>
    </dsp:sp>
    <dsp:sp modelId="{E4A92D3C-EF01-4658-B73F-ED4AD08D765D}">
      <dsp:nvSpPr>
        <dsp:cNvPr id="0" name=""/>
        <dsp:cNvSpPr/>
      </dsp:nvSpPr>
      <dsp:spPr>
        <a:xfrm>
          <a:off x="5649" y="1774365"/>
          <a:ext cx="4176896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llmastonmuutos ja luontoarvot korostuneet </a:t>
          </a:r>
        </a:p>
      </dsp:txBody>
      <dsp:txXfrm>
        <a:off x="200131" y="1774365"/>
        <a:ext cx="3787932" cy="388964"/>
      </dsp:txXfrm>
    </dsp:sp>
    <dsp:sp modelId="{12C7DD7E-46EB-441C-912A-02DAEDEE7C80}">
      <dsp:nvSpPr>
        <dsp:cNvPr id="0" name=""/>
        <dsp:cNvSpPr/>
      </dsp:nvSpPr>
      <dsp:spPr>
        <a:xfrm>
          <a:off x="4056132" y="1807427"/>
          <a:ext cx="3680609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latin typeface="+mj-lt"/>
              <a:cs typeface="Arial" panose="020B0604020202020204" pitchFamily="34" charset="0"/>
            </a:rPr>
            <a:t>Puhtaiden vesien merkitys kasvaa. Kohti hiilineutraalisuutta kestävällä kierto- ja biotaloudella</a:t>
          </a:r>
        </a:p>
      </dsp:txBody>
      <dsp:txXfrm>
        <a:off x="4217552" y="1807427"/>
        <a:ext cx="3357769" cy="322840"/>
      </dsp:txXfrm>
    </dsp:sp>
    <dsp:sp modelId="{8A90858E-6F1A-48F3-8719-A2AF472CCD80}">
      <dsp:nvSpPr>
        <dsp:cNvPr id="0" name=""/>
        <dsp:cNvSpPr/>
      </dsp:nvSpPr>
      <dsp:spPr>
        <a:xfrm>
          <a:off x="5649" y="2217785"/>
          <a:ext cx="4208801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Uusia kriisejä: pandemiat, turvallisuusympäristö</a:t>
          </a:r>
        </a:p>
      </dsp:txBody>
      <dsp:txXfrm>
        <a:off x="200131" y="2217785"/>
        <a:ext cx="3819837" cy="388964"/>
      </dsp:txXfrm>
    </dsp:sp>
    <dsp:sp modelId="{3B55C402-8E30-4ABE-80A2-2D140590E0E1}">
      <dsp:nvSpPr>
        <dsp:cNvPr id="0" name=""/>
        <dsp:cNvSpPr/>
      </dsp:nvSpPr>
      <dsp:spPr>
        <a:xfrm>
          <a:off x="4088037" y="2250847"/>
          <a:ext cx="3648276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latin typeface="+mj-lt"/>
              <a:cs typeface="Arial" panose="020B0604020202020204" pitchFamily="34" charset="0"/>
            </a:rPr>
            <a:t>Pieni kunta huolehtii asukkaistaan</a:t>
          </a:r>
        </a:p>
      </dsp:txBody>
      <dsp:txXfrm>
        <a:off x="4249457" y="2250847"/>
        <a:ext cx="3325436" cy="322840"/>
      </dsp:txXfrm>
    </dsp:sp>
    <dsp:sp modelId="{07A05C7A-2E8E-442B-B6C1-E530A847254A}">
      <dsp:nvSpPr>
        <dsp:cNvPr id="0" name=""/>
        <dsp:cNvSpPr/>
      </dsp:nvSpPr>
      <dsp:spPr>
        <a:xfrm>
          <a:off x="5649" y="2661205"/>
          <a:ext cx="4212992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Kunnille enemmän vastuuta asukkaiden hyvinvoinnista </a:t>
          </a:r>
        </a:p>
      </dsp:txBody>
      <dsp:txXfrm>
        <a:off x="200131" y="2661205"/>
        <a:ext cx="3824028" cy="388964"/>
      </dsp:txXfrm>
    </dsp:sp>
    <dsp:sp modelId="{894B8A65-DF1F-410D-97A0-4DCBBC531E53}">
      <dsp:nvSpPr>
        <dsp:cNvPr id="0" name=""/>
        <dsp:cNvSpPr/>
      </dsp:nvSpPr>
      <dsp:spPr>
        <a:xfrm>
          <a:off x="4092228" y="2694267"/>
          <a:ext cx="3691553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>
              <a:latin typeface="+mj-lt"/>
              <a:cs typeface="Arial" panose="020B0604020202020204" pitchFamily="34" charset="0"/>
            </a:rPr>
            <a:t>Pieni kunta tuntee kuntalaisensa</a:t>
          </a:r>
        </a:p>
      </dsp:txBody>
      <dsp:txXfrm>
        <a:off x="4253648" y="2694267"/>
        <a:ext cx="3368713" cy="322840"/>
      </dsp:txXfrm>
    </dsp:sp>
    <dsp:sp modelId="{16D02F6A-8961-435C-BD27-68682883F21F}">
      <dsp:nvSpPr>
        <dsp:cNvPr id="0" name=""/>
        <dsp:cNvSpPr/>
      </dsp:nvSpPr>
      <dsp:spPr>
        <a:xfrm>
          <a:off x="5649" y="3104624"/>
          <a:ext cx="4232810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Työvoiman saatavuus</a:t>
          </a:r>
        </a:p>
      </dsp:txBody>
      <dsp:txXfrm>
        <a:off x="200131" y="3104624"/>
        <a:ext cx="3843846" cy="388964"/>
      </dsp:txXfrm>
    </dsp:sp>
    <dsp:sp modelId="{C97A5260-0BD0-4A4E-83E4-20895DBB3AC8}">
      <dsp:nvSpPr>
        <dsp:cNvPr id="0" name=""/>
        <dsp:cNvSpPr/>
      </dsp:nvSpPr>
      <dsp:spPr>
        <a:xfrm>
          <a:off x="4112046" y="3137686"/>
          <a:ext cx="3705645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latin typeface="+mj-lt"/>
              <a:cs typeface="Arial" panose="020B0604020202020204" pitchFamily="34" charset="0"/>
            </a:rPr>
            <a:t>Joutsa on mahdollisuus osaajille</a:t>
          </a:r>
        </a:p>
      </dsp:txBody>
      <dsp:txXfrm>
        <a:off x="4273466" y="3137686"/>
        <a:ext cx="3382805" cy="322840"/>
      </dsp:txXfrm>
    </dsp:sp>
    <dsp:sp modelId="{80D58679-7311-42A9-858E-84C393038F20}">
      <dsp:nvSpPr>
        <dsp:cNvPr id="0" name=""/>
        <dsp:cNvSpPr/>
      </dsp:nvSpPr>
      <dsp:spPr>
        <a:xfrm>
          <a:off x="5649" y="3548044"/>
          <a:ext cx="4239830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Varaudutaan lapsimäärän muutoksiin</a:t>
          </a:r>
        </a:p>
      </dsp:txBody>
      <dsp:txXfrm>
        <a:off x="200131" y="3548044"/>
        <a:ext cx="3850866" cy="388964"/>
      </dsp:txXfrm>
    </dsp:sp>
    <dsp:sp modelId="{874DC93D-9943-42B8-A289-3696052BC428}">
      <dsp:nvSpPr>
        <dsp:cNvPr id="0" name=""/>
        <dsp:cNvSpPr/>
      </dsp:nvSpPr>
      <dsp:spPr>
        <a:xfrm>
          <a:off x="4119067" y="3581106"/>
          <a:ext cx="3712731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latin typeface="+mj-lt"/>
              <a:cs typeface="Arial" panose="020B0604020202020204" pitchFamily="34" charset="0"/>
            </a:rPr>
            <a:t>Palvelurakenne tiivistyy ja palvelujen laatu säilyy</a:t>
          </a:r>
        </a:p>
      </dsp:txBody>
      <dsp:txXfrm>
        <a:off x="4280487" y="3581106"/>
        <a:ext cx="3389891" cy="322840"/>
      </dsp:txXfrm>
    </dsp:sp>
    <dsp:sp modelId="{D75D31CD-5B58-419C-9A63-A5BD02FE4138}">
      <dsp:nvSpPr>
        <dsp:cNvPr id="0" name=""/>
        <dsp:cNvSpPr/>
      </dsp:nvSpPr>
      <dsp:spPr>
        <a:xfrm>
          <a:off x="5649" y="3991464"/>
          <a:ext cx="4225769" cy="38896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300" b="0" kern="1200" dirty="0">
              <a:latin typeface="+mj-lt"/>
              <a:cs typeface="Arial" panose="020B0604020202020204" pitchFamily="34" charset="0"/>
            </a:rPr>
            <a:t>Lähidemokratia vahvistuu</a:t>
          </a:r>
        </a:p>
      </dsp:txBody>
      <dsp:txXfrm>
        <a:off x="200131" y="3991464"/>
        <a:ext cx="3836805" cy="388964"/>
      </dsp:txXfrm>
    </dsp:sp>
    <dsp:sp modelId="{8653FB0D-54AB-4B1C-B14A-3EB3BCAAEE62}">
      <dsp:nvSpPr>
        <dsp:cNvPr id="0" name=""/>
        <dsp:cNvSpPr/>
      </dsp:nvSpPr>
      <dsp:spPr>
        <a:xfrm>
          <a:off x="4105006" y="4024526"/>
          <a:ext cx="3745354" cy="32284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latin typeface="+mj-lt"/>
              <a:cs typeface="Arial" panose="020B0604020202020204" pitchFamily="34" charset="0"/>
            </a:rPr>
            <a:t>Rohkaistaan ja vahvistetaan kuntalaisten osallistumista –uusia kanavia vaikuttamiseen</a:t>
          </a:r>
        </a:p>
      </dsp:txBody>
      <dsp:txXfrm>
        <a:off x="4266426" y="4024526"/>
        <a:ext cx="3422514" cy="322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5B136-144B-4AA7-808C-558CE591E9E5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71F51-781C-4B5E-AFFA-880434D70F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6513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AAC73-136D-46B9-8EA5-25A2D1D022A9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9A606-702C-4F57-96AC-C02D71F6541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22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9A606-702C-4F57-96AC-C02D71F6541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49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9A606-702C-4F57-96AC-C02D71F6541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596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9A606-702C-4F57-96AC-C02D71F6541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94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99A606-702C-4F57-96AC-C02D71F6541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02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3418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108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5484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997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41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820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526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7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63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40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0720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81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52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7980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6550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D0A58-DF61-4C1A-B799-6611E0B3B6CA}" type="slidenum">
              <a:rPr lang="fi-FI"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1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endParaRPr lang="fi-FI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6D0A58-DF61-4C1A-B799-6611E0B3B6CA}" type="slidenum">
              <a:rPr lang="fi-FI" altLang="fi-FI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33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839A8C-FF4A-465F-8240-A49300E7EE44}" type="datetimeFigureOut">
              <a:rPr lang="fi-FI" smtClean="0"/>
              <a:t>7.9.2022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4DA6-31EF-4F3F-B1ED-64EDD6D4FE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2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72330AA-E11E-458E-8798-12C7F7738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A6BDC1B0-0C91-4230-BFEB-9C8ED19B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1836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 useBgFill="1">
        <p:nvSpPr>
          <p:cNvPr id="59" name="Freeform: Shape 58">
            <a:extLst>
              <a:ext uri="{FF2B5EF4-FFF2-40B4-BE49-F238E27FC236}">
                <a16:creationId xmlns:a16="http://schemas.microsoft.com/office/drawing/2014/main" id="{68E0A26E-4EA8-4E6C-97A2-7B6C1C13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503868" y="1217868"/>
            <a:ext cx="6858001" cy="4422264"/>
          </a:xfrm>
          <a:custGeom>
            <a:avLst/>
            <a:gdLst>
              <a:gd name="connsiteX0" fmla="*/ 6858001 w 6858001"/>
              <a:gd name="connsiteY0" fmla="*/ 1177 h 5896352"/>
              <a:gd name="connsiteX1" fmla="*/ 6858001 w 6858001"/>
              <a:gd name="connsiteY1" fmla="*/ 1344715 h 5896352"/>
              <a:gd name="connsiteX2" fmla="*/ 6858000 w 6858001"/>
              <a:gd name="connsiteY2" fmla="*/ 1344715 h 5896352"/>
              <a:gd name="connsiteX3" fmla="*/ 6858000 w 6858001"/>
              <a:gd name="connsiteY3" fmla="*/ 5896352 h 5896352"/>
              <a:gd name="connsiteX4" fmla="*/ 0 w 6858001"/>
              <a:gd name="connsiteY4" fmla="*/ 5896351 h 5896352"/>
              <a:gd name="connsiteX5" fmla="*/ 0 w 6858001"/>
              <a:gd name="connsiteY5" fmla="*/ 904459 h 5896352"/>
              <a:gd name="connsiteX6" fmla="*/ 1 w 6858001"/>
              <a:gd name="connsiteY6" fmla="*/ 904459 h 5896352"/>
              <a:gd name="connsiteX7" fmla="*/ 1 w 6858001"/>
              <a:gd name="connsiteY7" fmla="*/ 0 h 5896352"/>
              <a:gd name="connsiteX8" fmla="*/ 40463 w 6858001"/>
              <a:gd name="connsiteY8" fmla="*/ 5883 h 5896352"/>
              <a:gd name="connsiteX9" fmla="*/ 159107 w 6858001"/>
              <a:gd name="connsiteY9" fmla="*/ 23196 h 5896352"/>
              <a:gd name="connsiteX10" fmla="*/ 245518 w 6858001"/>
              <a:gd name="connsiteY10" fmla="*/ 35299 h 5896352"/>
              <a:gd name="connsiteX11" fmla="*/ 348388 w 6858001"/>
              <a:gd name="connsiteY11" fmla="*/ 48073 h 5896352"/>
              <a:gd name="connsiteX12" fmla="*/ 470460 w 6858001"/>
              <a:gd name="connsiteY12" fmla="*/ 63369 h 5896352"/>
              <a:gd name="connsiteX13" fmla="*/ 605563 w 6858001"/>
              <a:gd name="connsiteY13" fmla="*/ 79506 h 5896352"/>
              <a:gd name="connsiteX14" fmla="*/ 757810 w 6858001"/>
              <a:gd name="connsiteY14" fmla="*/ 96483 h 5896352"/>
              <a:gd name="connsiteX15" fmla="*/ 923774 w 6858001"/>
              <a:gd name="connsiteY15" fmla="*/ 114469 h 5896352"/>
              <a:gd name="connsiteX16" fmla="*/ 1104139 w 6858001"/>
              <a:gd name="connsiteY16" fmla="*/ 132454 h 5896352"/>
              <a:gd name="connsiteX17" fmla="*/ 1296163 w 6858001"/>
              <a:gd name="connsiteY17" fmla="*/ 150776 h 5896352"/>
              <a:gd name="connsiteX18" fmla="*/ 1503275 w 6858001"/>
              <a:gd name="connsiteY18" fmla="*/ 167753 h 5896352"/>
              <a:gd name="connsiteX19" fmla="*/ 1719988 w 6858001"/>
              <a:gd name="connsiteY19" fmla="*/ 184058 h 5896352"/>
              <a:gd name="connsiteX20" fmla="*/ 1949045 w 6858001"/>
              <a:gd name="connsiteY20" fmla="*/ 198849 h 5896352"/>
              <a:gd name="connsiteX21" fmla="*/ 2187703 w 6858001"/>
              <a:gd name="connsiteY21" fmla="*/ 212969 h 5896352"/>
              <a:gd name="connsiteX22" fmla="*/ 2436649 w 6858001"/>
              <a:gd name="connsiteY22" fmla="*/ 226248 h 5896352"/>
              <a:gd name="connsiteX23" fmla="*/ 2564208 w 6858001"/>
              <a:gd name="connsiteY23" fmla="*/ 230955 h 5896352"/>
              <a:gd name="connsiteX24" fmla="*/ 2694509 w 6858001"/>
              <a:gd name="connsiteY24" fmla="*/ 236165 h 5896352"/>
              <a:gd name="connsiteX25" fmla="*/ 2826868 w 6858001"/>
              <a:gd name="connsiteY25" fmla="*/ 241040 h 5896352"/>
              <a:gd name="connsiteX26" fmla="*/ 2959914 w 6858001"/>
              <a:gd name="connsiteY26" fmla="*/ 244234 h 5896352"/>
              <a:gd name="connsiteX27" fmla="*/ 3095702 w 6858001"/>
              <a:gd name="connsiteY27" fmla="*/ 247091 h 5896352"/>
              <a:gd name="connsiteX28" fmla="*/ 3232862 w 6858001"/>
              <a:gd name="connsiteY28" fmla="*/ 250117 h 5896352"/>
              <a:gd name="connsiteX29" fmla="*/ 3372765 w 6858001"/>
              <a:gd name="connsiteY29" fmla="*/ 252134 h 5896352"/>
              <a:gd name="connsiteX30" fmla="*/ 3514040 w 6858001"/>
              <a:gd name="connsiteY30" fmla="*/ 252134 h 5896352"/>
              <a:gd name="connsiteX31" fmla="*/ 3656686 w 6858001"/>
              <a:gd name="connsiteY31" fmla="*/ 253142 h 5896352"/>
              <a:gd name="connsiteX32" fmla="*/ 3800704 w 6858001"/>
              <a:gd name="connsiteY32" fmla="*/ 252134 h 5896352"/>
              <a:gd name="connsiteX33" fmla="*/ 3946780 w 6858001"/>
              <a:gd name="connsiteY33" fmla="*/ 250117 h 5896352"/>
              <a:gd name="connsiteX34" fmla="*/ 4092855 w 6858001"/>
              <a:gd name="connsiteY34" fmla="*/ 248268 h 5896352"/>
              <a:gd name="connsiteX35" fmla="*/ 4240988 w 6858001"/>
              <a:gd name="connsiteY35" fmla="*/ 244234 h 5896352"/>
              <a:gd name="connsiteX36" fmla="*/ 4390492 w 6858001"/>
              <a:gd name="connsiteY36" fmla="*/ 240032 h 5896352"/>
              <a:gd name="connsiteX37" fmla="*/ 4539997 w 6858001"/>
              <a:gd name="connsiteY37" fmla="*/ 235157 h 5896352"/>
              <a:gd name="connsiteX38" fmla="*/ 4690873 w 6858001"/>
              <a:gd name="connsiteY38" fmla="*/ 228266 h 5896352"/>
              <a:gd name="connsiteX39" fmla="*/ 4843120 w 6858001"/>
              <a:gd name="connsiteY39" fmla="*/ 220029 h 5896352"/>
              <a:gd name="connsiteX40" fmla="*/ 4996054 w 6858001"/>
              <a:gd name="connsiteY40" fmla="*/ 212129 h 5896352"/>
              <a:gd name="connsiteX41" fmla="*/ 5148987 w 6858001"/>
              <a:gd name="connsiteY41" fmla="*/ 202044 h 5896352"/>
              <a:gd name="connsiteX42" fmla="*/ 5303978 w 6858001"/>
              <a:gd name="connsiteY42" fmla="*/ 189941 h 5896352"/>
              <a:gd name="connsiteX43" fmla="*/ 5456911 w 6858001"/>
              <a:gd name="connsiteY43" fmla="*/ 177839 h 5896352"/>
              <a:gd name="connsiteX44" fmla="*/ 5612588 w 6858001"/>
              <a:gd name="connsiteY44" fmla="*/ 163887 h 5896352"/>
              <a:gd name="connsiteX45" fmla="*/ 5768950 w 6858001"/>
              <a:gd name="connsiteY45" fmla="*/ 148591 h 5896352"/>
              <a:gd name="connsiteX46" fmla="*/ 5923255 w 6858001"/>
              <a:gd name="connsiteY46" fmla="*/ 132455 h 5896352"/>
              <a:gd name="connsiteX47" fmla="*/ 6079618 w 6858001"/>
              <a:gd name="connsiteY47" fmla="*/ 113629 h 5896352"/>
              <a:gd name="connsiteX48" fmla="*/ 6235294 w 6858001"/>
              <a:gd name="connsiteY48" fmla="*/ 93458 h 5896352"/>
              <a:gd name="connsiteX49" fmla="*/ 6391657 w 6858001"/>
              <a:gd name="connsiteY49" fmla="*/ 73455 h 5896352"/>
              <a:gd name="connsiteX50" fmla="*/ 6547333 w 6858001"/>
              <a:gd name="connsiteY50" fmla="*/ 50091 h 5896352"/>
              <a:gd name="connsiteX51" fmla="*/ 6702324 w 6858001"/>
              <a:gd name="connsiteY51" fmla="*/ 26222 h 589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896352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896352"/>
                </a:lnTo>
                <a:lnTo>
                  <a:pt x="0" y="5896351"/>
                </a:lnTo>
                <a:lnTo>
                  <a:pt x="0" y="904459"/>
                </a:lnTo>
                <a:lnTo>
                  <a:pt x="1" y="904459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1841CC0-B7A9-4828-B82F-9C6B433B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8E05919-D800-40FD-A3BD-4B9CC40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571309" cy="6858000"/>
            <a:chOff x="0" y="0"/>
            <a:chExt cx="11428412" cy="6858000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DE70C79C-8688-4786-8FCD-43A4B5D5B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3"/>
            <a:stretch/>
          </p:blipFill>
          <p:spPr>
            <a:xfrm>
              <a:off x="0" y="2669685"/>
              <a:ext cx="4037012" cy="418831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A6338A0-2BDA-4E79-A762-AAD8608C0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640"/>
            <a:stretch/>
          </p:blipFill>
          <p:spPr>
            <a:xfrm>
              <a:off x="0" y="2892347"/>
              <a:ext cx="1522412" cy="2365453"/>
            </a:xfrm>
            <a:prstGeom prst="rect">
              <a:avLst/>
            </a:prstGeom>
          </p:spPr>
        </p:pic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685624D-3645-4129-9FF6-0C59DBF23B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alpha val="7000"/>
                    <a:lumMod val="60000"/>
                    <a:lumOff val="40000"/>
                  </a:schemeClr>
                </a:gs>
                <a:gs pos="69000">
                  <a:schemeClr val="tx2">
                    <a:alpha val="0"/>
                    <a:lumMod val="60000"/>
                    <a:lumOff val="40000"/>
                  </a:schemeClr>
                </a:gs>
                <a:gs pos="36000">
                  <a:schemeClr val="tx2">
                    <a:lumMod val="60000"/>
                    <a:lumOff val="4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03F24C1B-E4C1-43E7-84B3-DD476F383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813"/>
            <a:stretch/>
          </p:blipFill>
          <p:spPr>
            <a:xfrm>
              <a:off x="7999412" y="0"/>
              <a:ext cx="1603387" cy="1141407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8725CE5D-088A-4522-9817-4B485D6E7F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20"/>
            <a:stretch/>
          </p:blipFill>
          <p:spPr>
            <a:xfrm>
              <a:off x="8605878" y="6096000"/>
              <a:ext cx="993734" cy="762000"/>
            </a:xfrm>
            <a:prstGeom prst="rect">
              <a:avLst/>
            </a:prstGeom>
          </p:spPr>
        </p:pic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18" y="898098"/>
            <a:ext cx="4389124" cy="44235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lnSpc>
                <a:spcPct val="90000"/>
              </a:lnSpc>
            </a:pPr>
            <a:r>
              <a:rPr lang="en-US" sz="3600" b="1" dirty="0">
                <a:solidFill>
                  <a:srgbClr val="EBEBEB"/>
                </a:solidFill>
              </a:rPr>
              <a:t>ELÄMÄNMITTAINEN KUMPPANI </a:t>
            </a:r>
            <a:br>
              <a:rPr lang="en-US" sz="3600" b="1" dirty="0">
                <a:solidFill>
                  <a:srgbClr val="EBEBEB"/>
                </a:solidFill>
              </a:rPr>
            </a:br>
            <a:br>
              <a:rPr lang="en-US" sz="3600" b="1" dirty="0">
                <a:solidFill>
                  <a:srgbClr val="EBEBEB"/>
                </a:solidFill>
              </a:rPr>
            </a:br>
            <a:r>
              <a:rPr lang="en-US" sz="3600" b="1" dirty="0">
                <a:solidFill>
                  <a:srgbClr val="EBEBEB"/>
                </a:solidFill>
              </a:rPr>
              <a:t>JOUTSA </a:t>
            </a:r>
            <a:br>
              <a:rPr lang="en-US" sz="3600" b="1" dirty="0">
                <a:solidFill>
                  <a:srgbClr val="EBEBEB"/>
                </a:solidFill>
              </a:rPr>
            </a:br>
            <a:br>
              <a:rPr lang="en-US" sz="3600" b="1" dirty="0">
                <a:solidFill>
                  <a:srgbClr val="EBEBEB"/>
                </a:solidFill>
              </a:rPr>
            </a:br>
            <a:r>
              <a:rPr lang="en-US" sz="3600" b="1" dirty="0">
                <a:solidFill>
                  <a:srgbClr val="EBEBEB"/>
                </a:solidFill>
              </a:rPr>
              <a:t>2020-2025</a:t>
            </a:r>
            <a:endParaRPr lang="en-US" sz="36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0119B5-2DC3-4FF8-B1B4-7F584918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360" y="1765258"/>
            <a:ext cx="4073785" cy="10361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457200">
              <a:buNone/>
            </a:pPr>
            <a:r>
              <a:rPr lang="en-US" cap="all" dirty="0"/>
              <a:t>JOUTSASSA KAIKKI ARVOKAS ON LÄHELLÄ </a:t>
            </a:r>
          </a:p>
        </p:txBody>
      </p:sp>
      <p:pic>
        <p:nvPicPr>
          <p:cNvPr id="4" name="Kuva 3" descr="Kuva, joka sisältää kohteen teksti, viivapiirustus&#10;&#10;Kuvaus luotu automaattisesti">
            <a:extLst>
              <a:ext uri="{FF2B5EF4-FFF2-40B4-BE49-F238E27FC236}">
                <a16:creationId xmlns:a16="http://schemas.microsoft.com/office/drawing/2014/main" id="{689DABAD-0700-F4AC-89FA-ADF10DBB76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9604" y="2786452"/>
            <a:ext cx="2940194" cy="2684525"/>
          </a:xfrm>
          <a:prstGeom prst="rect">
            <a:avLst/>
          </a:prstGeom>
          <a:gradFill>
            <a:gsLst>
              <a:gs pos="100000">
                <a:srgbClr val="E3DED1">
                  <a:tint val="90000"/>
                  <a:satMod val="92000"/>
                  <a:lumMod val="0"/>
                  <a:lumOff val="100000"/>
                  <a:alpha val="0"/>
                </a:srgbClr>
              </a:gs>
              <a:gs pos="100000">
                <a:srgbClr val="E3DED1">
                  <a:shade val="98000"/>
                  <a:satMod val="120000"/>
                  <a:lumMod val="98000"/>
                </a:srgbClr>
              </a:gs>
            </a:gsLst>
            <a:path path="circle">
              <a:fillToRect l="50000" t="50000" r="100000" b="100000"/>
            </a:path>
          </a:gradFill>
          <a:effectLst/>
        </p:spPr>
      </p:pic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A96BF643-077C-4F0F-8746-7B28F742EB4B}"/>
              </a:ext>
            </a:extLst>
          </p:cNvPr>
          <p:cNvSpPr/>
          <p:nvPr/>
        </p:nvSpPr>
        <p:spPr bwMode="auto">
          <a:xfrm>
            <a:off x="243835" y="2283351"/>
            <a:ext cx="4389125" cy="3690729"/>
          </a:xfrm>
          <a:custGeom>
            <a:avLst/>
            <a:gdLst>
              <a:gd name="connsiteX0" fmla="*/ 193045 w 4389125"/>
              <a:gd name="connsiteY0" fmla="*/ 459849 h 3690729"/>
              <a:gd name="connsiteX1" fmla="*/ 274325 w 4389125"/>
              <a:gd name="connsiteY1" fmla="*/ 419209 h 3690729"/>
              <a:gd name="connsiteX2" fmla="*/ 314965 w 4389125"/>
              <a:gd name="connsiteY2" fmla="*/ 398889 h 3690729"/>
              <a:gd name="connsiteX3" fmla="*/ 386085 w 4389125"/>
              <a:gd name="connsiteY3" fmla="*/ 378569 h 3690729"/>
              <a:gd name="connsiteX4" fmla="*/ 416565 w 4389125"/>
              <a:gd name="connsiteY4" fmla="*/ 358249 h 3690729"/>
              <a:gd name="connsiteX5" fmla="*/ 477525 w 4389125"/>
              <a:gd name="connsiteY5" fmla="*/ 348089 h 3690729"/>
              <a:gd name="connsiteX6" fmla="*/ 508005 w 4389125"/>
              <a:gd name="connsiteY6" fmla="*/ 337929 h 3690729"/>
              <a:gd name="connsiteX7" fmla="*/ 589285 w 4389125"/>
              <a:gd name="connsiteY7" fmla="*/ 327769 h 3690729"/>
              <a:gd name="connsiteX8" fmla="*/ 619765 w 4389125"/>
              <a:gd name="connsiteY8" fmla="*/ 317609 h 3690729"/>
              <a:gd name="connsiteX9" fmla="*/ 782325 w 4389125"/>
              <a:gd name="connsiteY9" fmla="*/ 287129 h 3690729"/>
              <a:gd name="connsiteX10" fmla="*/ 822965 w 4389125"/>
              <a:gd name="connsiteY10" fmla="*/ 276969 h 3690729"/>
              <a:gd name="connsiteX11" fmla="*/ 853445 w 4389125"/>
              <a:gd name="connsiteY11" fmla="*/ 266809 h 3690729"/>
              <a:gd name="connsiteX12" fmla="*/ 975365 w 4389125"/>
              <a:gd name="connsiteY12" fmla="*/ 246489 h 3690729"/>
              <a:gd name="connsiteX13" fmla="*/ 3921765 w 4389125"/>
              <a:gd name="connsiteY13" fmla="*/ 236329 h 3690729"/>
              <a:gd name="connsiteX14" fmla="*/ 3982725 w 4389125"/>
              <a:gd name="connsiteY14" fmla="*/ 195689 h 3690729"/>
              <a:gd name="connsiteX15" fmla="*/ 4053845 w 4389125"/>
              <a:gd name="connsiteY15" fmla="*/ 134729 h 3690729"/>
              <a:gd name="connsiteX16" fmla="*/ 4074165 w 4389125"/>
              <a:gd name="connsiteY16" fmla="*/ 104249 h 3690729"/>
              <a:gd name="connsiteX17" fmla="*/ 4094485 w 4389125"/>
              <a:gd name="connsiteY17" fmla="*/ 43289 h 3690729"/>
              <a:gd name="connsiteX18" fmla="*/ 4084325 w 4389125"/>
              <a:gd name="connsiteY18" fmla="*/ 2649 h 3690729"/>
              <a:gd name="connsiteX19" fmla="*/ 4013205 w 4389125"/>
              <a:gd name="connsiteY19" fmla="*/ 12809 h 3690729"/>
              <a:gd name="connsiteX20" fmla="*/ 3952245 w 4389125"/>
              <a:gd name="connsiteY20" fmla="*/ 43289 h 3690729"/>
              <a:gd name="connsiteX21" fmla="*/ 3942085 w 4389125"/>
              <a:gd name="connsiteY21" fmla="*/ 73769 h 3690729"/>
              <a:gd name="connsiteX22" fmla="*/ 3921765 w 4389125"/>
              <a:gd name="connsiteY22" fmla="*/ 104249 h 3690729"/>
              <a:gd name="connsiteX23" fmla="*/ 3901445 w 4389125"/>
              <a:gd name="connsiteY23" fmla="*/ 165209 h 3690729"/>
              <a:gd name="connsiteX24" fmla="*/ 3891285 w 4389125"/>
              <a:gd name="connsiteY24" fmla="*/ 195689 h 3690729"/>
              <a:gd name="connsiteX25" fmla="*/ 3881125 w 4389125"/>
              <a:gd name="connsiteY25" fmla="*/ 276969 h 3690729"/>
              <a:gd name="connsiteX26" fmla="*/ 3870965 w 4389125"/>
              <a:gd name="connsiteY26" fmla="*/ 307449 h 3690729"/>
              <a:gd name="connsiteX27" fmla="*/ 3860805 w 4389125"/>
              <a:gd name="connsiteY27" fmla="*/ 368409 h 3690729"/>
              <a:gd name="connsiteX28" fmla="*/ 3850645 w 4389125"/>
              <a:gd name="connsiteY28" fmla="*/ 449689 h 3690729"/>
              <a:gd name="connsiteX29" fmla="*/ 3840485 w 4389125"/>
              <a:gd name="connsiteY29" fmla="*/ 480169 h 3690729"/>
              <a:gd name="connsiteX30" fmla="*/ 3830325 w 4389125"/>
              <a:gd name="connsiteY30" fmla="*/ 520809 h 3690729"/>
              <a:gd name="connsiteX31" fmla="*/ 3799845 w 4389125"/>
              <a:gd name="connsiteY31" fmla="*/ 581769 h 3690729"/>
              <a:gd name="connsiteX32" fmla="*/ 3779525 w 4389125"/>
              <a:gd name="connsiteY32" fmla="*/ 683369 h 3690729"/>
              <a:gd name="connsiteX33" fmla="*/ 3769365 w 4389125"/>
              <a:gd name="connsiteY33" fmla="*/ 713849 h 3690729"/>
              <a:gd name="connsiteX34" fmla="*/ 3749045 w 4389125"/>
              <a:gd name="connsiteY34" fmla="*/ 795129 h 3690729"/>
              <a:gd name="connsiteX35" fmla="*/ 3738885 w 4389125"/>
              <a:gd name="connsiteY35" fmla="*/ 1414889 h 3690729"/>
              <a:gd name="connsiteX36" fmla="*/ 3728725 w 4389125"/>
              <a:gd name="connsiteY36" fmla="*/ 1465689 h 3690729"/>
              <a:gd name="connsiteX37" fmla="*/ 3708405 w 4389125"/>
              <a:gd name="connsiteY37" fmla="*/ 1536809 h 3690729"/>
              <a:gd name="connsiteX38" fmla="*/ 3688085 w 4389125"/>
              <a:gd name="connsiteY38" fmla="*/ 1618089 h 3690729"/>
              <a:gd name="connsiteX39" fmla="*/ 3677925 w 4389125"/>
              <a:gd name="connsiteY39" fmla="*/ 1648569 h 3690729"/>
              <a:gd name="connsiteX40" fmla="*/ 3667765 w 4389125"/>
              <a:gd name="connsiteY40" fmla="*/ 1689209 h 3690729"/>
              <a:gd name="connsiteX41" fmla="*/ 3647445 w 4389125"/>
              <a:gd name="connsiteY41" fmla="*/ 1719689 h 3690729"/>
              <a:gd name="connsiteX42" fmla="*/ 3627125 w 4389125"/>
              <a:gd name="connsiteY42" fmla="*/ 1780649 h 3690729"/>
              <a:gd name="connsiteX43" fmla="*/ 3616965 w 4389125"/>
              <a:gd name="connsiteY43" fmla="*/ 1811129 h 3690729"/>
              <a:gd name="connsiteX44" fmla="*/ 3586485 w 4389125"/>
              <a:gd name="connsiteY44" fmla="*/ 1872089 h 3690729"/>
              <a:gd name="connsiteX45" fmla="*/ 3576325 w 4389125"/>
              <a:gd name="connsiteY45" fmla="*/ 1912729 h 3690729"/>
              <a:gd name="connsiteX46" fmla="*/ 3545845 w 4389125"/>
              <a:gd name="connsiteY46" fmla="*/ 2044809 h 3690729"/>
              <a:gd name="connsiteX47" fmla="*/ 3525525 w 4389125"/>
              <a:gd name="connsiteY47" fmla="*/ 2166729 h 3690729"/>
              <a:gd name="connsiteX48" fmla="*/ 3515365 w 4389125"/>
              <a:gd name="connsiteY48" fmla="*/ 2237849 h 3690729"/>
              <a:gd name="connsiteX49" fmla="*/ 3505205 w 4389125"/>
              <a:gd name="connsiteY49" fmla="*/ 2278489 h 3690729"/>
              <a:gd name="connsiteX50" fmla="*/ 3495045 w 4389125"/>
              <a:gd name="connsiteY50" fmla="*/ 2359769 h 3690729"/>
              <a:gd name="connsiteX51" fmla="*/ 3484885 w 4389125"/>
              <a:gd name="connsiteY51" fmla="*/ 2400409 h 3690729"/>
              <a:gd name="connsiteX52" fmla="*/ 3474725 w 4389125"/>
              <a:gd name="connsiteY52" fmla="*/ 2451209 h 3690729"/>
              <a:gd name="connsiteX53" fmla="*/ 3454405 w 4389125"/>
              <a:gd name="connsiteY53" fmla="*/ 2623929 h 3690729"/>
              <a:gd name="connsiteX54" fmla="*/ 3464565 w 4389125"/>
              <a:gd name="connsiteY54" fmla="*/ 2938889 h 3690729"/>
              <a:gd name="connsiteX55" fmla="*/ 3495045 w 4389125"/>
              <a:gd name="connsiteY55" fmla="*/ 2959209 h 3690729"/>
              <a:gd name="connsiteX56" fmla="*/ 3505205 w 4389125"/>
              <a:gd name="connsiteY56" fmla="*/ 2989689 h 3690729"/>
              <a:gd name="connsiteX57" fmla="*/ 3535685 w 4389125"/>
              <a:gd name="connsiteY57" fmla="*/ 3020169 h 3690729"/>
              <a:gd name="connsiteX58" fmla="*/ 3556005 w 4389125"/>
              <a:gd name="connsiteY58" fmla="*/ 3060809 h 3690729"/>
              <a:gd name="connsiteX59" fmla="*/ 3596645 w 4389125"/>
              <a:gd name="connsiteY59" fmla="*/ 3081129 h 3690729"/>
              <a:gd name="connsiteX60" fmla="*/ 3728725 w 4389125"/>
              <a:gd name="connsiteY60" fmla="*/ 3152249 h 3690729"/>
              <a:gd name="connsiteX61" fmla="*/ 3870965 w 4389125"/>
              <a:gd name="connsiteY61" fmla="*/ 3213209 h 3690729"/>
              <a:gd name="connsiteX62" fmla="*/ 3901445 w 4389125"/>
              <a:gd name="connsiteY62" fmla="*/ 3223369 h 3690729"/>
              <a:gd name="connsiteX63" fmla="*/ 3931925 w 4389125"/>
              <a:gd name="connsiteY63" fmla="*/ 3233529 h 3690729"/>
              <a:gd name="connsiteX64" fmla="*/ 4185925 w 4389125"/>
              <a:gd name="connsiteY64" fmla="*/ 3223369 h 3690729"/>
              <a:gd name="connsiteX65" fmla="*/ 4307845 w 4389125"/>
              <a:gd name="connsiteY65" fmla="*/ 3162409 h 3690729"/>
              <a:gd name="connsiteX66" fmla="*/ 4338325 w 4389125"/>
              <a:gd name="connsiteY66" fmla="*/ 3142089 h 3690729"/>
              <a:gd name="connsiteX67" fmla="*/ 4348485 w 4389125"/>
              <a:gd name="connsiteY67" fmla="*/ 3111609 h 3690729"/>
              <a:gd name="connsiteX68" fmla="*/ 4389125 w 4389125"/>
              <a:gd name="connsiteY68" fmla="*/ 3050649 h 3690729"/>
              <a:gd name="connsiteX69" fmla="*/ 4378965 w 4389125"/>
              <a:gd name="connsiteY69" fmla="*/ 2979529 h 3690729"/>
              <a:gd name="connsiteX70" fmla="*/ 4348485 w 4389125"/>
              <a:gd name="connsiteY70" fmla="*/ 2959209 h 3690729"/>
              <a:gd name="connsiteX71" fmla="*/ 4175765 w 4389125"/>
              <a:gd name="connsiteY71" fmla="*/ 2938889 h 3690729"/>
              <a:gd name="connsiteX72" fmla="*/ 3647445 w 4389125"/>
              <a:gd name="connsiteY72" fmla="*/ 2949049 h 3690729"/>
              <a:gd name="connsiteX73" fmla="*/ 3586485 w 4389125"/>
              <a:gd name="connsiteY73" fmla="*/ 2959209 h 3690729"/>
              <a:gd name="connsiteX74" fmla="*/ 3464565 w 4389125"/>
              <a:gd name="connsiteY74" fmla="*/ 2969369 h 3690729"/>
              <a:gd name="connsiteX75" fmla="*/ 3373125 w 4389125"/>
              <a:gd name="connsiteY75" fmla="*/ 2989689 h 3690729"/>
              <a:gd name="connsiteX76" fmla="*/ 3332485 w 4389125"/>
              <a:gd name="connsiteY76" fmla="*/ 2999849 h 3690729"/>
              <a:gd name="connsiteX77" fmla="*/ 3007365 w 4389125"/>
              <a:gd name="connsiteY77" fmla="*/ 3010009 h 3690729"/>
              <a:gd name="connsiteX78" fmla="*/ 2915925 w 4389125"/>
              <a:gd name="connsiteY78" fmla="*/ 3020169 h 3690729"/>
              <a:gd name="connsiteX79" fmla="*/ 2804165 w 4389125"/>
              <a:gd name="connsiteY79" fmla="*/ 3030329 h 3690729"/>
              <a:gd name="connsiteX80" fmla="*/ 2702565 w 4389125"/>
              <a:gd name="connsiteY80" fmla="*/ 3050649 h 3690729"/>
              <a:gd name="connsiteX81" fmla="*/ 2611125 w 4389125"/>
              <a:gd name="connsiteY81" fmla="*/ 3060809 h 3690729"/>
              <a:gd name="connsiteX82" fmla="*/ 2438405 w 4389125"/>
              <a:gd name="connsiteY82" fmla="*/ 3081129 h 3690729"/>
              <a:gd name="connsiteX83" fmla="*/ 2357125 w 4389125"/>
              <a:gd name="connsiteY83" fmla="*/ 3101449 h 3690729"/>
              <a:gd name="connsiteX84" fmla="*/ 2286005 w 4389125"/>
              <a:gd name="connsiteY84" fmla="*/ 3111609 h 3690729"/>
              <a:gd name="connsiteX85" fmla="*/ 2235205 w 4389125"/>
              <a:gd name="connsiteY85" fmla="*/ 3121769 h 3690729"/>
              <a:gd name="connsiteX86" fmla="*/ 2174245 w 4389125"/>
              <a:gd name="connsiteY86" fmla="*/ 3131929 h 3690729"/>
              <a:gd name="connsiteX87" fmla="*/ 2082805 w 4389125"/>
              <a:gd name="connsiteY87" fmla="*/ 3152249 h 3690729"/>
              <a:gd name="connsiteX88" fmla="*/ 1971045 w 4389125"/>
              <a:gd name="connsiteY88" fmla="*/ 3162409 h 3690729"/>
              <a:gd name="connsiteX89" fmla="*/ 1869445 w 4389125"/>
              <a:gd name="connsiteY89" fmla="*/ 3182729 h 3690729"/>
              <a:gd name="connsiteX90" fmla="*/ 1808485 w 4389125"/>
              <a:gd name="connsiteY90" fmla="*/ 3192889 h 3690729"/>
              <a:gd name="connsiteX91" fmla="*/ 1778005 w 4389125"/>
              <a:gd name="connsiteY91" fmla="*/ 3203049 h 3690729"/>
              <a:gd name="connsiteX92" fmla="*/ 1686565 w 4389125"/>
              <a:gd name="connsiteY92" fmla="*/ 3213209 h 3690729"/>
              <a:gd name="connsiteX93" fmla="*/ 1625605 w 4389125"/>
              <a:gd name="connsiteY93" fmla="*/ 3253849 h 3690729"/>
              <a:gd name="connsiteX94" fmla="*/ 1595125 w 4389125"/>
              <a:gd name="connsiteY94" fmla="*/ 3274169 h 3690729"/>
              <a:gd name="connsiteX95" fmla="*/ 1584965 w 4389125"/>
              <a:gd name="connsiteY95" fmla="*/ 3304649 h 3690729"/>
              <a:gd name="connsiteX96" fmla="*/ 1605285 w 4389125"/>
              <a:gd name="connsiteY96" fmla="*/ 3446889 h 3690729"/>
              <a:gd name="connsiteX97" fmla="*/ 1625605 w 4389125"/>
              <a:gd name="connsiteY97" fmla="*/ 3487529 h 3690729"/>
              <a:gd name="connsiteX98" fmla="*/ 1656085 w 4389125"/>
              <a:gd name="connsiteY98" fmla="*/ 3497689 h 3690729"/>
              <a:gd name="connsiteX99" fmla="*/ 1686565 w 4389125"/>
              <a:gd name="connsiteY99" fmla="*/ 3518009 h 3690729"/>
              <a:gd name="connsiteX100" fmla="*/ 1717045 w 4389125"/>
              <a:gd name="connsiteY100" fmla="*/ 3528169 h 3690729"/>
              <a:gd name="connsiteX101" fmla="*/ 1747525 w 4389125"/>
              <a:gd name="connsiteY101" fmla="*/ 3548489 h 3690729"/>
              <a:gd name="connsiteX102" fmla="*/ 1818645 w 4389125"/>
              <a:gd name="connsiteY102" fmla="*/ 3568809 h 3690729"/>
              <a:gd name="connsiteX103" fmla="*/ 1849125 w 4389125"/>
              <a:gd name="connsiteY103" fmla="*/ 3589129 h 3690729"/>
              <a:gd name="connsiteX104" fmla="*/ 1910085 w 4389125"/>
              <a:gd name="connsiteY104" fmla="*/ 3609449 h 3690729"/>
              <a:gd name="connsiteX105" fmla="*/ 1940565 w 4389125"/>
              <a:gd name="connsiteY105" fmla="*/ 3619609 h 3690729"/>
              <a:gd name="connsiteX106" fmla="*/ 2082805 w 4389125"/>
              <a:gd name="connsiteY106" fmla="*/ 3660249 h 3690729"/>
              <a:gd name="connsiteX107" fmla="*/ 2113285 w 4389125"/>
              <a:gd name="connsiteY107" fmla="*/ 3670409 h 3690729"/>
              <a:gd name="connsiteX108" fmla="*/ 2174245 w 4389125"/>
              <a:gd name="connsiteY108" fmla="*/ 3680569 h 3690729"/>
              <a:gd name="connsiteX109" fmla="*/ 2214885 w 4389125"/>
              <a:gd name="connsiteY109" fmla="*/ 3690729 h 3690729"/>
              <a:gd name="connsiteX110" fmla="*/ 2326645 w 4389125"/>
              <a:gd name="connsiteY110" fmla="*/ 3680569 h 3690729"/>
              <a:gd name="connsiteX111" fmla="*/ 2397765 w 4389125"/>
              <a:gd name="connsiteY111" fmla="*/ 3660249 h 3690729"/>
              <a:gd name="connsiteX112" fmla="*/ 2428245 w 4389125"/>
              <a:gd name="connsiteY112" fmla="*/ 3629769 h 3690729"/>
              <a:gd name="connsiteX113" fmla="*/ 2458725 w 4389125"/>
              <a:gd name="connsiteY113" fmla="*/ 3619609 h 3690729"/>
              <a:gd name="connsiteX114" fmla="*/ 2479045 w 4389125"/>
              <a:gd name="connsiteY114" fmla="*/ 3589129 h 3690729"/>
              <a:gd name="connsiteX115" fmla="*/ 2489205 w 4389125"/>
              <a:gd name="connsiteY115" fmla="*/ 3538329 h 3690729"/>
              <a:gd name="connsiteX116" fmla="*/ 2499365 w 4389125"/>
              <a:gd name="connsiteY116" fmla="*/ 3507849 h 3690729"/>
              <a:gd name="connsiteX117" fmla="*/ 2529845 w 4389125"/>
              <a:gd name="connsiteY117" fmla="*/ 3365609 h 3690729"/>
              <a:gd name="connsiteX118" fmla="*/ 2550165 w 4389125"/>
              <a:gd name="connsiteY118" fmla="*/ 3192889 h 3690729"/>
              <a:gd name="connsiteX119" fmla="*/ 2540005 w 4389125"/>
              <a:gd name="connsiteY119" fmla="*/ 2928729 h 3690729"/>
              <a:gd name="connsiteX120" fmla="*/ 2499365 w 4389125"/>
              <a:gd name="connsiteY120" fmla="*/ 2847449 h 3690729"/>
              <a:gd name="connsiteX121" fmla="*/ 2489205 w 4389125"/>
              <a:gd name="connsiteY121" fmla="*/ 2796649 h 3690729"/>
              <a:gd name="connsiteX122" fmla="*/ 2438405 w 4389125"/>
              <a:gd name="connsiteY122" fmla="*/ 2735689 h 3690729"/>
              <a:gd name="connsiteX123" fmla="*/ 2377445 w 4389125"/>
              <a:gd name="connsiteY123" fmla="*/ 2654409 h 3690729"/>
              <a:gd name="connsiteX124" fmla="*/ 2346965 w 4389125"/>
              <a:gd name="connsiteY124" fmla="*/ 2613769 h 3690729"/>
              <a:gd name="connsiteX125" fmla="*/ 2286005 w 4389125"/>
              <a:gd name="connsiteY125" fmla="*/ 2542649 h 3690729"/>
              <a:gd name="connsiteX126" fmla="*/ 2255525 w 4389125"/>
              <a:gd name="connsiteY126" fmla="*/ 2522329 h 3690729"/>
              <a:gd name="connsiteX127" fmla="*/ 2225045 w 4389125"/>
              <a:gd name="connsiteY127" fmla="*/ 2491849 h 3690729"/>
              <a:gd name="connsiteX128" fmla="*/ 2153925 w 4389125"/>
              <a:gd name="connsiteY128" fmla="*/ 2461369 h 3690729"/>
              <a:gd name="connsiteX129" fmla="*/ 2113285 w 4389125"/>
              <a:gd name="connsiteY129" fmla="*/ 2441049 h 3690729"/>
              <a:gd name="connsiteX130" fmla="*/ 2042165 w 4389125"/>
              <a:gd name="connsiteY130" fmla="*/ 2420729 h 3690729"/>
              <a:gd name="connsiteX131" fmla="*/ 1910085 w 4389125"/>
              <a:gd name="connsiteY131" fmla="*/ 2400409 h 3690729"/>
              <a:gd name="connsiteX132" fmla="*/ 1605285 w 4389125"/>
              <a:gd name="connsiteY132" fmla="*/ 2410569 h 3690729"/>
              <a:gd name="connsiteX133" fmla="*/ 1564645 w 4389125"/>
              <a:gd name="connsiteY133" fmla="*/ 2471529 h 3690729"/>
              <a:gd name="connsiteX134" fmla="*/ 1574805 w 4389125"/>
              <a:gd name="connsiteY134" fmla="*/ 2623929 h 3690729"/>
              <a:gd name="connsiteX135" fmla="*/ 1605285 w 4389125"/>
              <a:gd name="connsiteY135" fmla="*/ 2654409 h 3690729"/>
              <a:gd name="connsiteX136" fmla="*/ 1666245 w 4389125"/>
              <a:gd name="connsiteY136" fmla="*/ 2644249 h 3690729"/>
              <a:gd name="connsiteX137" fmla="*/ 1727205 w 4389125"/>
              <a:gd name="connsiteY137" fmla="*/ 2603609 h 3690729"/>
              <a:gd name="connsiteX138" fmla="*/ 1757685 w 4389125"/>
              <a:gd name="connsiteY138" fmla="*/ 2583289 h 3690729"/>
              <a:gd name="connsiteX139" fmla="*/ 1798325 w 4389125"/>
              <a:gd name="connsiteY139" fmla="*/ 2522329 h 3690729"/>
              <a:gd name="connsiteX140" fmla="*/ 1818645 w 4389125"/>
              <a:gd name="connsiteY140" fmla="*/ 2491849 h 3690729"/>
              <a:gd name="connsiteX141" fmla="*/ 1808485 w 4389125"/>
              <a:gd name="connsiteY141" fmla="*/ 2430889 h 3690729"/>
              <a:gd name="connsiteX142" fmla="*/ 1757685 w 4389125"/>
              <a:gd name="connsiteY142" fmla="*/ 2380089 h 3690729"/>
              <a:gd name="connsiteX143" fmla="*/ 1666245 w 4389125"/>
              <a:gd name="connsiteY143" fmla="*/ 2329289 h 3690729"/>
              <a:gd name="connsiteX144" fmla="*/ 1666245 w 4389125"/>
              <a:gd name="connsiteY144" fmla="*/ 2329289 h 3690729"/>
              <a:gd name="connsiteX145" fmla="*/ 1615445 w 4389125"/>
              <a:gd name="connsiteY145" fmla="*/ 2298809 h 3690729"/>
              <a:gd name="connsiteX146" fmla="*/ 1584965 w 4389125"/>
              <a:gd name="connsiteY146" fmla="*/ 2278489 h 3690729"/>
              <a:gd name="connsiteX147" fmla="*/ 1544325 w 4389125"/>
              <a:gd name="connsiteY147" fmla="*/ 2268329 h 3690729"/>
              <a:gd name="connsiteX148" fmla="*/ 1513845 w 4389125"/>
              <a:gd name="connsiteY148" fmla="*/ 2258169 h 3690729"/>
              <a:gd name="connsiteX149" fmla="*/ 1463045 w 4389125"/>
              <a:gd name="connsiteY149" fmla="*/ 2237849 h 3690729"/>
              <a:gd name="connsiteX150" fmla="*/ 1391925 w 4389125"/>
              <a:gd name="connsiteY150" fmla="*/ 2217529 h 3690729"/>
              <a:gd name="connsiteX151" fmla="*/ 1361445 w 4389125"/>
              <a:gd name="connsiteY151" fmla="*/ 2197209 h 3690729"/>
              <a:gd name="connsiteX152" fmla="*/ 1229365 w 4389125"/>
              <a:gd name="connsiteY152" fmla="*/ 2187049 h 3690729"/>
              <a:gd name="connsiteX153" fmla="*/ 1097285 w 4389125"/>
              <a:gd name="connsiteY153" fmla="*/ 2197209 h 3690729"/>
              <a:gd name="connsiteX154" fmla="*/ 1046485 w 4389125"/>
              <a:gd name="connsiteY154" fmla="*/ 2207369 h 3690729"/>
              <a:gd name="connsiteX155" fmla="*/ 1005845 w 4389125"/>
              <a:gd name="connsiteY155" fmla="*/ 2237849 h 3690729"/>
              <a:gd name="connsiteX156" fmla="*/ 975365 w 4389125"/>
              <a:gd name="connsiteY156" fmla="*/ 2248009 h 3690729"/>
              <a:gd name="connsiteX157" fmla="*/ 955045 w 4389125"/>
              <a:gd name="connsiteY157" fmla="*/ 2278489 h 3690729"/>
              <a:gd name="connsiteX158" fmla="*/ 944885 w 4389125"/>
              <a:gd name="connsiteY158" fmla="*/ 2359769 h 3690729"/>
              <a:gd name="connsiteX159" fmla="*/ 934725 w 4389125"/>
              <a:gd name="connsiteY159" fmla="*/ 2420729 h 3690729"/>
              <a:gd name="connsiteX160" fmla="*/ 955045 w 4389125"/>
              <a:gd name="connsiteY160" fmla="*/ 2522329 h 3690729"/>
              <a:gd name="connsiteX161" fmla="*/ 995685 w 4389125"/>
              <a:gd name="connsiteY161" fmla="*/ 2583289 h 3690729"/>
              <a:gd name="connsiteX162" fmla="*/ 1026165 w 4389125"/>
              <a:gd name="connsiteY162" fmla="*/ 2593449 h 3690729"/>
              <a:gd name="connsiteX163" fmla="*/ 1209045 w 4389125"/>
              <a:gd name="connsiteY163" fmla="*/ 2552809 h 3690729"/>
              <a:gd name="connsiteX164" fmla="*/ 1219205 w 4389125"/>
              <a:gd name="connsiteY164" fmla="*/ 2522329 h 3690729"/>
              <a:gd name="connsiteX165" fmla="*/ 1198885 w 4389125"/>
              <a:gd name="connsiteY165" fmla="*/ 2390249 h 3690729"/>
              <a:gd name="connsiteX166" fmla="*/ 1178565 w 4389125"/>
              <a:gd name="connsiteY166" fmla="*/ 2359769 h 3690729"/>
              <a:gd name="connsiteX167" fmla="*/ 1117605 w 4389125"/>
              <a:gd name="connsiteY167" fmla="*/ 2339449 h 3690729"/>
              <a:gd name="connsiteX168" fmla="*/ 1046485 w 4389125"/>
              <a:gd name="connsiteY168" fmla="*/ 2319129 h 3690729"/>
              <a:gd name="connsiteX169" fmla="*/ 985525 w 4389125"/>
              <a:gd name="connsiteY169" fmla="*/ 2308969 h 3690729"/>
              <a:gd name="connsiteX170" fmla="*/ 589285 w 4389125"/>
              <a:gd name="connsiteY170" fmla="*/ 2319129 h 3690729"/>
              <a:gd name="connsiteX171" fmla="*/ 528325 w 4389125"/>
              <a:gd name="connsiteY171" fmla="*/ 2339449 h 3690729"/>
              <a:gd name="connsiteX172" fmla="*/ 467365 w 4389125"/>
              <a:gd name="connsiteY172" fmla="*/ 2380089 h 3690729"/>
              <a:gd name="connsiteX173" fmla="*/ 436885 w 4389125"/>
              <a:gd name="connsiteY173" fmla="*/ 2441049 h 3690729"/>
              <a:gd name="connsiteX174" fmla="*/ 406405 w 4389125"/>
              <a:gd name="connsiteY174" fmla="*/ 2562969 h 3690729"/>
              <a:gd name="connsiteX175" fmla="*/ 396245 w 4389125"/>
              <a:gd name="connsiteY175" fmla="*/ 2593449 h 3690729"/>
              <a:gd name="connsiteX176" fmla="*/ 386085 w 4389125"/>
              <a:gd name="connsiteY176" fmla="*/ 2705209 h 3690729"/>
              <a:gd name="connsiteX177" fmla="*/ 365765 w 4389125"/>
              <a:gd name="connsiteY177" fmla="*/ 2786489 h 3690729"/>
              <a:gd name="connsiteX178" fmla="*/ 355605 w 4389125"/>
              <a:gd name="connsiteY178" fmla="*/ 2827129 h 3690729"/>
              <a:gd name="connsiteX179" fmla="*/ 375925 w 4389125"/>
              <a:gd name="connsiteY179" fmla="*/ 3010009 h 3690729"/>
              <a:gd name="connsiteX180" fmla="*/ 426725 w 4389125"/>
              <a:gd name="connsiteY180" fmla="*/ 3081129 h 3690729"/>
              <a:gd name="connsiteX181" fmla="*/ 457205 w 4389125"/>
              <a:gd name="connsiteY181" fmla="*/ 3101449 h 3690729"/>
              <a:gd name="connsiteX182" fmla="*/ 487685 w 4389125"/>
              <a:gd name="connsiteY182" fmla="*/ 3131929 h 3690729"/>
              <a:gd name="connsiteX183" fmla="*/ 518165 w 4389125"/>
              <a:gd name="connsiteY183" fmla="*/ 3142089 h 3690729"/>
              <a:gd name="connsiteX184" fmla="*/ 589285 w 4389125"/>
              <a:gd name="connsiteY184" fmla="*/ 3172569 h 3690729"/>
              <a:gd name="connsiteX185" fmla="*/ 731525 w 4389125"/>
              <a:gd name="connsiteY185" fmla="*/ 3162409 h 3690729"/>
              <a:gd name="connsiteX186" fmla="*/ 792485 w 4389125"/>
              <a:gd name="connsiteY186" fmla="*/ 3142089 h 3690729"/>
              <a:gd name="connsiteX187" fmla="*/ 843285 w 4389125"/>
              <a:gd name="connsiteY187" fmla="*/ 3081129 h 3690729"/>
              <a:gd name="connsiteX188" fmla="*/ 863605 w 4389125"/>
              <a:gd name="connsiteY188" fmla="*/ 3050649 h 3690729"/>
              <a:gd name="connsiteX189" fmla="*/ 873765 w 4389125"/>
              <a:gd name="connsiteY189" fmla="*/ 3020169 h 3690729"/>
              <a:gd name="connsiteX190" fmla="*/ 904245 w 4389125"/>
              <a:gd name="connsiteY190" fmla="*/ 2999849 h 3690729"/>
              <a:gd name="connsiteX191" fmla="*/ 914405 w 4389125"/>
              <a:gd name="connsiteY191" fmla="*/ 2969369 h 3690729"/>
              <a:gd name="connsiteX192" fmla="*/ 914405 w 4389125"/>
              <a:gd name="connsiteY192" fmla="*/ 2725529 h 3690729"/>
              <a:gd name="connsiteX193" fmla="*/ 904245 w 4389125"/>
              <a:gd name="connsiteY193" fmla="*/ 2684889 h 3690729"/>
              <a:gd name="connsiteX194" fmla="*/ 883925 w 4389125"/>
              <a:gd name="connsiteY194" fmla="*/ 2654409 h 3690729"/>
              <a:gd name="connsiteX195" fmla="*/ 863605 w 4389125"/>
              <a:gd name="connsiteY195" fmla="*/ 2613769 h 3690729"/>
              <a:gd name="connsiteX196" fmla="*/ 833125 w 4389125"/>
              <a:gd name="connsiteY196" fmla="*/ 2593449 h 3690729"/>
              <a:gd name="connsiteX197" fmla="*/ 751845 w 4389125"/>
              <a:gd name="connsiteY197" fmla="*/ 2481689 h 3690729"/>
              <a:gd name="connsiteX198" fmla="*/ 731525 w 4389125"/>
              <a:gd name="connsiteY198" fmla="*/ 2441049 h 3690729"/>
              <a:gd name="connsiteX199" fmla="*/ 701045 w 4389125"/>
              <a:gd name="connsiteY199" fmla="*/ 2420729 h 3690729"/>
              <a:gd name="connsiteX200" fmla="*/ 640085 w 4389125"/>
              <a:gd name="connsiteY200" fmla="*/ 2319129 h 3690729"/>
              <a:gd name="connsiteX201" fmla="*/ 609605 w 4389125"/>
              <a:gd name="connsiteY201" fmla="*/ 2298809 h 3690729"/>
              <a:gd name="connsiteX202" fmla="*/ 548645 w 4389125"/>
              <a:gd name="connsiteY202" fmla="*/ 2207369 h 3690729"/>
              <a:gd name="connsiteX203" fmla="*/ 528325 w 4389125"/>
              <a:gd name="connsiteY203" fmla="*/ 2176889 h 3690729"/>
              <a:gd name="connsiteX204" fmla="*/ 487685 w 4389125"/>
              <a:gd name="connsiteY204" fmla="*/ 2136249 h 3690729"/>
              <a:gd name="connsiteX205" fmla="*/ 467365 w 4389125"/>
              <a:gd name="connsiteY205" fmla="*/ 2095609 h 3690729"/>
              <a:gd name="connsiteX206" fmla="*/ 436885 w 4389125"/>
              <a:gd name="connsiteY206" fmla="*/ 2065129 h 3690729"/>
              <a:gd name="connsiteX207" fmla="*/ 386085 w 4389125"/>
              <a:gd name="connsiteY207" fmla="*/ 1994009 h 3690729"/>
              <a:gd name="connsiteX208" fmla="*/ 375925 w 4389125"/>
              <a:gd name="connsiteY208" fmla="*/ 1963529 h 3690729"/>
              <a:gd name="connsiteX209" fmla="*/ 355605 w 4389125"/>
              <a:gd name="connsiteY209" fmla="*/ 1933049 h 3690729"/>
              <a:gd name="connsiteX210" fmla="*/ 325125 w 4389125"/>
              <a:gd name="connsiteY210" fmla="*/ 1851769 h 3690729"/>
              <a:gd name="connsiteX211" fmla="*/ 294645 w 4389125"/>
              <a:gd name="connsiteY211" fmla="*/ 1750169 h 3690729"/>
              <a:gd name="connsiteX212" fmla="*/ 274325 w 4389125"/>
              <a:gd name="connsiteY212" fmla="*/ 1719689 h 3690729"/>
              <a:gd name="connsiteX213" fmla="*/ 243845 w 4389125"/>
              <a:gd name="connsiteY213" fmla="*/ 1638409 h 3690729"/>
              <a:gd name="connsiteX214" fmla="*/ 233685 w 4389125"/>
              <a:gd name="connsiteY214" fmla="*/ 1607929 h 3690729"/>
              <a:gd name="connsiteX215" fmla="*/ 203205 w 4389125"/>
              <a:gd name="connsiteY215" fmla="*/ 1577449 h 3690729"/>
              <a:gd name="connsiteX216" fmla="*/ 162565 w 4389125"/>
              <a:gd name="connsiteY216" fmla="*/ 1475849 h 3690729"/>
              <a:gd name="connsiteX217" fmla="*/ 132085 w 4389125"/>
              <a:gd name="connsiteY217" fmla="*/ 1394569 h 3690729"/>
              <a:gd name="connsiteX218" fmla="*/ 111765 w 4389125"/>
              <a:gd name="connsiteY218" fmla="*/ 1364089 h 3690729"/>
              <a:gd name="connsiteX219" fmla="*/ 101605 w 4389125"/>
              <a:gd name="connsiteY219" fmla="*/ 1333609 h 3690729"/>
              <a:gd name="connsiteX220" fmla="*/ 81285 w 4389125"/>
              <a:gd name="connsiteY220" fmla="*/ 1292969 h 3690729"/>
              <a:gd name="connsiteX221" fmla="*/ 50805 w 4389125"/>
              <a:gd name="connsiteY221" fmla="*/ 1232009 h 3690729"/>
              <a:gd name="connsiteX222" fmla="*/ 40645 w 4389125"/>
              <a:gd name="connsiteY222" fmla="*/ 1181209 h 3690729"/>
              <a:gd name="connsiteX223" fmla="*/ 30485 w 4389125"/>
              <a:gd name="connsiteY223" fmla="*/ 1150729 h 3690729"/>
              <a:gd name="connsiteX224" fmla="*/ 20325 w 4389125"/>
              <a:gd name="connsiteY224" fmla="*/ 1069449 h 3690729"/>
              <a:gd name="connsiteX225" fmla="*/ 5 w 4389125"/>
              <a:gd name="connsiteY225" fmla="*/ 988169 h 3690729"/>
              <a:gd name="connsiteX226" fmla="*/ 20325 w 4389125"/>
              <a:gd name="connsiteY226" fmla="*/ 795129 h 3690729"/>
              <a:gd name="connsiteX227" fmla="*/ 71125 w 4389125"/>
              <a:gd name="connsiteY227" fmla="*/ 754489 h 3690729"/>
              <a:gd name="connsiteX228" fmla="*/ 101605 w 4389125"/>
              <a:gd name="connsiteY228" fmla="*/ 734169 h 3690729"/>
              <a:gd name="connsiteX229" fmla="*/ 162565 w 4389125"/>
              <a:gd name="connsiteY229" fmla="*/ 713849 h 3690729"/>
              <a:gd name="connsiteX230" fmla="*/ 193045 w 4389125"/>
              <a:gd name="connsiteY230" fmla="*/ 703689 h 3690729"/>
              <a:gd name="connsiteX231" fmla="*/ 223525 w 4389125"/>
              <a:gd name="connsiteY231" fmla="*/ 693529 h 3690729"/>
              <a:gd name="connsiteX232" fmla="*/ 254005 w 4389125"/>
              <a:gd name="connsiteY232" fmla="*/ 683369 h 3690729"/>
              <a:gd name="connsiteX233" fmla="*/ 314965 w 4389125"/>
              <a:gd name="connsiteY233" fmla="*/ 642729 h 3690729"/>
              <a:gd name="connsiteX234" fmla="*/ 386085 w 4389125"/>
              <a:gd name="connsiteY234" fmla="*/ 591929 h 3690729"/>
              <a:gd name="connsiteX235" fmla="*/ 426725 w 4389125"/>
              <a:gd name="connsiteY235" fmla="*/ 530969 h 3690729"/>
              <a:gd name="connsiteX236" fmla="*/ 457205 w 4389125"/>
              <a:gd name="connsiteY236" fmla="*/ 459849 h 3690729"/>
              <a:gd name="connsiteX237" fmla="*/ 467365 w 4389125"/>
              <a:gd name="connsiteY237" fmla="*/ 429369 h 3690729"/>
              <a:gd name="connsiteX238" fmla="*/ 457205 w 4389125"/>
              <a:gd name="connsiteY238" fmla="*/ 195689 h 3690729"/>
              <a:gd name="connsiteX239" fmla="*/ 426725 w 4389125"/>
              <a:gd name="connsiteY239" fmla="*/ 175369 h 3690729"/>
              <a:gd name="connsiteX240" fmla="*/ 406405 w 4389125"/>
              <a:gd name="connsiteY240" fmla="*/ 144889 h 3690729"/>
              <a:gd name="connsiteX241" fmla="*/ 375925 w 4389125"/>
              <a:gd name="connsiteY241" fmla="*/ 134729 h 3690729"/>
              <a:gd name="connsiteX242" fmla="*/ 345445 w 4389125"/>
              <a:gd name="connsiteY242" fmla="*/ 114409 h 3690729"/>
              <a:gd name="connsiteX243" fmla="*/ 284485 w 4389125"/>
              <a:gd name="connsiteY243" fmla="*/ 94089 h 3690729"/>
              <a:gd name="connsiteX244" fmla="*/ 203205 w 4389125"/>
              <a:gd name="connsiteY244" fmla="*/ 104249 h 3690729"/>
              <a:gd name="connsiteX245" fmla="*/ 142245 w 4389125"/>
              <a:gd name="connsiteY245" fmla="*/ 155049 h 3690729"/>
              <a:gd name="connsiteX246" fmla="*/ 101605 w 4389125"/>
              <a:gd name="connsiteY246" fmla="*/ 216009 h 3690729"/>
              <a:gd name="connsiteX247" fmla="*/ 81285 w 4389125"/>
              <a:gd name="connsiteY247" fmla="*/ 276969 h 3690729"/>
              <a:gd name="connsiteX248" fmla="*/ 101605 w 4389125"/>
              <a:gd name="connsiteY248" fmla="*/ 388729 h 3690729"/>
              <a:gd name="connsiteX249" fmla="*/ 162565 w 4389125"/>
              <a:gd name="connsiteY249" fmla="*/ 439529 h 3690729"/>
              <a:gd name="connsiteX250" fmla="*/ 193045 w 4389125"/>
              <a:gd name="connsiteY250" fmla="*/ 449689 h 3690729"/>
              <a:gd name="connsiteX251" fmla="*/ 193045 w 4389125"/>
              <a:gd name="connsiteY251" fmla="*/ 459849 h 36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4389125" h="3690729">
                <a:moveTo>
                  <a:pt x="193045" y="459849"/>
                </a:moveTo>
                <a:cubicBezTo>
                  <a:pt x="206592" y="454769"/>
                  <a:pt x="197770" y="452018"/>
                  <a:pt x="274325" y="419209"/>
                </a:cubicBezTo>
                <a:cubicBezTo>
                  <a:pt x="288246" y="413243"/>
                  <a:pt x="300784" y="404207"/>
                  <a:pt x="314965" y="398889"/>
                </a:cubicBezTo>
                <a:cubicBezTo>
                  <a:pt x="341007" y="389123"/>
                  <a:pt x="361523" y="390850"/>
                  <a:pt x="386085" y="378569"/>
                </a:cubicBezTo>
                <a:cubicBezTo>
                  <a:pt x="397007" y="373108"/>
                  <a:pt x="404981" y="362110"/>
                  <a:pt x="416565" y="358249"/>
                </a:cubicBezTo>
                <a:cubicBezTo>
                  <a:pt x="436108" y="351735"/>
                  <a:pt x="457415" y="352558"/>
                  <a:pt x="477525" y="348089"/>
                </a:cubicBezTo>
                <a:cubicBezTo>
                  <a:pt x="487980" y="345766"/>
                  <a:pt x="497468" y="339845"/>
                  <a:pt x="508005" y="337929"/>
                </a:cubicBezTo>
                <a:cubicBezTo>
                  <a:pt x="534869" y="333045"/>
                  <a:pt x="562192" y="331156"/>
                  <a:pt x="589285" y="327769"/>
                </a:cubicBezTo>
                <a:cubicBezTo>
                  <a:pt x="599445" y="324382"/>
                  <a:pt x="609375" y="320206"/>
                  <a:pt x="619765" y="317609"/>
                </a:cubicBezTo>
                <a:cubicBezTo>
                  <a:pt x="673257" y="304236"/>
                  <a:pt x="728499" y="299090"/>
                  <a:pt x="782325" y="287129"/>
                </a:cubicBezTo>
                <a:cubicBezTo>
                  <a:pt x="795956" y="284100"/>
                  <a:pt x="809539" y="280805"/>
                  <a:pt x="822965" y="276969"/>
                </a:cubicBezTo>
                <a:cubicBezTo>
                  <a:pt x="833263" y="274027"/>
                  <a:pt x="842943" y="268909"/>
                  <a:pt x="853445" y="266809"/>
                </a:cubicBezTo>
                <a:cubicBezTo>
                  <a:pt x="893845" y="258729"/>
                  <a:pt x="934165" y="246631"/>
                  <a:pt x="975365" y="246489"/>
                </a:cubicBezTo>
                <a:lnTo>
                  <a:pt x="3921765" y="236329"/>
                </a:lnTo>
                <a:cubicBezTo>
                  <a:pt x="3973611" y="219047"/>
                  <a:pt x="3934294" y="237201"/>
                  <a:pt x="3982725" y="195689"/>
                </a:cubicBezTo>
                <a:cubicBezTo>
                  <a:pt x="4021966" y="162053"/>
                  <a:pt x="4022332" y="172545"/>
                  <a:pt x="4053845" y="134729"/>
                </a:cubicBezTo>
                <a:cubicBezTo>
                  <a:pt x="4061662" y="125348"/>
                  <a:pt x="4069206" y="115407"/>
                  <a:pt x="4074165" y="104249"/>
                </a:cubicBezTo>
                <a:cubicBezTo>
                  <a:pt x="4082864" y="84676"/>
                  <a:pt x="4094485" y="43289"/>
                  <a:pt x="4094485" y="43289"/>
                </a:cubicBezTo>
                <a:cubicBezTo>
                  <a:pt x="4091098" y="29742"/>
                  <a:pt x="4097400" y="7552"/>
                  <a:pt x="4084325" y="2649"/>
                </a:cubicBezTo>
                <a:cubicBezTo>
                  <a:pt x="4061902" y="-5759"/>
                  <a:pt x="4036687" y="8113"/>
                  <a:pt x="4013205" y="12809"/>
                </a:cubicBezTo>
                <a:cubicBezTo>
                  <a:pt x="3983159" y="18818"/>
                  <a:pt x="3977933" y="26164"/>
                  <a:pt x="3952245" y="43289"/>
                </a:cubicBezTo>
                <a:cubicBezTo>
                  <a:pt x="3948858" y="53449"/>
                  <a:pt x="3946874" y="64190"/>
                  <a:pt x="3942085" y="73769"/>
                </a:cubicBezTo>
                <a:cubicBezTo>
                  <a:pt x="3936624" y="84691"/>
                  <a:pt x="3926724" y="93091"/>
                  <a:pt x="3921765" y="104249"/>
                </a:cubicBezTo>
                <a:cubicBezTo>
                  <a:pt x="3913066" y="123822"/>
                  <a:pt x="3908218" y="144889"/>
                  <a:pt x="3901445" y="165209"/>
                </a:cubicBezTo>
                <a:lnTo>
                  <a:pt x="3891285" y="195689"/>
                </a:lnTo>
                <a:cubicBezTo>
                  <a:pt x="3887898" y="222782"/>
                  <a:pt x="3886009" y="250105"/>
                  <a:pt x="3881125" y="276969"/>
                </a:cubicBezTo>
                <a:cubicBezTo>
                  <a:pt x="3879209" y="287506"/>
                  <a:pt x="3873288" y="296994"/>
                  <a:pt x="3870965" y="307449"/>
                </a:cubicBezTo>
                <a:cubicBezTo>
                  <a:pt x="3866496" y="327559"/>
                  <a:pt x="3863718" y="348016"/>
                  <a:pt x="3860805" y="368409"/>
                </a:cubicBezTo>
                <a:cubicBezTo>
                  <a:pt x="3856944" y="395439"/>
                  <a:pt x="3855529" y="422825"/>
                  <a:pt x="3850645" y="449689"/>
                </a:cubicBezTo>
                <a:cubicBezTo>
                  <a:pt x="3848729" y="460226"/>
                  <a:pt x="3843427" y="469871"/>
                  <a:pt x="3840485" y="480169"/>
                </a:cubicBezTo>
                <a:cubicBezTo>
                  <a:pt x="3836649" y="493595"/>
                  <a:pt x="3835826" y="507974"/>
                  <a:pt x="3830325" y="520809"/>
                </a:cubicBezTo>
                <a:cubicBezTo>
                  <a:pt x="3803780" y="582746"/>
                  <a:pt x="3814115" y="519930"/>
                  <a:pt x="3799845" y="581769"/>
                </a:cubicBezTo>
                <a:cubicBezTo>
                  <a:pt x="3792079" y="615422"/>
                  <a:pt x="3790447" y="650604"/>
                  <a:pt x="3779525" y="683369"/>
                </a:cubicBezTo>
                <a:cubicBezTo>
                  <a:pt x="3776138" y="693529"/>
                  <a:pt x="3771962" y="703459"/>
                  <a:pt x="3769365" y="713849"/>
                </a:cubicBezTo>
                <a:lnTo>
                  <a:pt x="3749045" y="795129"/>
                </a:lnTo>
                <a:cubicBezTo>
                  <a:pt x="3745658" y="1001716"/>
                  <a:pt x="3745143" y="1208369"/>
                  <a:pt x="3738885" y="1414889"/>
                </a:cubicBezTo>
                <a:cubicBezTo>
                  <a:pt x="3738362" y="1432150"/>
                  <a:pt x="3732471" y="1448832"/>
                  <a:pt x="3728725" y="1465689"/>
                </a:cubicBezTo>
                <a:cubicBezTo>
                  <a:pt x="3708419" y="1557068"/>
                  <a:pt x="3728770" y="1462136"/>
                  <a:pt x="3708405" y="1536809"/>
                </a:cubicBezTo>
                <a:cubicBezTo>
                  <a:pt x="3701057" y="1563752"/>
                  <a:pt x="3696916" y="1591595"/>
                  <a:pt x="3688085" y="1618089"/>
                </a:cubicBezTo>
                <a:cubicBezTo>
                  <a:pt x="3684698" y="1628249"/>
                  <a:pt x="3680867" y="1638271"/>
                  <a:pt x="3677925" y="1648569"/>
                </a:cubicBezTo>
                <a:cubicBezTo>
                  <a:pt x="3674089" y="1661995"/>
                  <a:pt x="3673266" y="1676374"/>
                  <a:pt x="3667765" y="1689209"/>
                </a:cubicBezTo>
                <a:cubicBezTo>
                  <a:pt x="3662955" y="1700432"/>
                  <a:pt x="3652404" y="1708531"/>
                  <a:pt x="3647445" y="1719689"/>
                </a:cubicBezTo>
                <a:cubicBezTo>
                  <a:pt x="3638746" y="1739262"/>
                  <a:pt x="3633898" y="1760329"/>
                  <a:pt x="3627125" y="1780649"/>
                </a:cubicBezTo>
                <a:cubicBezTo>
                  <a:pt x="3623738" y="1790809"/>
                  <a:pt x="3622906" y="1802218"/>
                  <a:pt x="3616965" y="1811129"/>
                </a:cubicBezTo>
                <a:cubicBezTo>
                  <a:pt x="3594701" y="1844525"/>
                  <a:pt x="3597001" y="1835283"/>
                  <a:pt x="3586485" y="1872089"/>
                </a:cubicBezTo>
                <a:cubicBezTo>
                  <a:pt x="3582649" y="1885515"/>
                  <a:pt x="3580161" y="1899303"/>
                  <a:pt x="3576325" y="1912729"/>
                </a:cubicBezTo>
                <a:cubicBezTo>
                  <a:pt x="3557536" y="1978491"/>
                  <a:pt x="3560872" y="1924589"/>
                  <a:pt x="3545845" y="2044809"/>
                </a:cubicBezTo>
                <a:cubicBezTo>
                  <a:pt x="3514264" y="2297460"/>
                  <a:pt x="3552377" y="2019045"/>
                  <a:pt x="3525525" y="2166729"/>
                </a:cubicBezTo>
                <a:cubicBezTo>
                  <a:pt x="3521241" y="2190290"/>
                  <a:pt x="3519649" y="2214288"/>
                  <a:pt x="3515365" y="2237849"/>
                </a:cubicBezTo>
                <a:cubicBezTo>
                  <a:pt x="3512867" y="2251587"/>
                  <a:pt x="3507501" y="2264715"/>
                  <a:pt x="3505205" y="2278489"/>
                </a:cubicBezTo>
                <a:cubicBezTo>
                  <a:pt x="3500716" y="2305422"/>
                  <a:pt x="3499534" y="2332836"/>
                  <a:pt x="3495045" y="2359769"/>
                </a:cubicBezTo>
                <a:cubicBezTo>
                  <a:pt x="3492749" y="2373543"/>
                  <a:pt x="3487914" y="2386778"/>
                  <a:pt x="3484885" y="2400409"/>
                </a:cubicBezTo>
                <a:cubicBezTo>
                  <a:pt x="3481139" y="2417266"/>
                  <a:pt x="3477564" y="2434175"/>
                  <a:pt x="3474725" y="2451209"/>
                </a:cubicBezTo>
                <a:cubicBezTo>
                  <a:pt x="3463495" y="2518589"/>
                  <a:pt x="3461628" y="2551703"/>
                  <a:pt x="3454405" y="2623929"/>
                </a:cubicBezTo>
                <a:cubicBezTo>
                  <a:pt x="3457792" y="2728916"/>
                  <a:pt x="3451925" y="2834611"/>
                  <a:pt x="3464565" y="2938889"/>
                </a:cubicBezTo>
                <a:cubicBezTo>
                  <a:pt x="3466034" y="2951011"/>
                  <a:pt x="3487417" y="2949674"/>
                  <a:pt x="3495045" y="2959209"/>
                </a:cubicBezTo>
                <a:cubicBezTo>
                  <a:pt x="3501735" y="2967572"/>
                  <a:pt x="3499264" y="2980778"/>
                  <a:pt x="3505205" y="2989689"/>
                </a:cubicBezTo>
                <a:cubicBezTo>
                  <a:pt x="3513175" y="3001644"/>
                  <a:pt x="3527334" y="3008477"/>
                  <a:pt x="3535685" y="3020169"/>
                </a:cubicBezTo>
                <a:cubicBezTo>
                  <a:pt x="3544488" y="3032494"/>
                  <a:pt x="3545295" y="3050099"/>
                  <a:pt x="3556005" y="3060809"/>
                </a:cubicBezTo>
                <a:cubicBezTo>
                  <a:pt x="3566715" y="3071519"/>
                  <a:pt x="3584043" y="3072728"/>
                  <a:pt x="3596645" y="3081129"/>
                </a:cubicBezTo>
                <a:cubicBezTo>
                  <a:pt x="3708721" y="3155846"/>
                  <a:pt x="3636057" y="3133715"/>
                  <a:pt x="3728725" y="3152249"/>
                </a:cubicBezTo>
                <a:cubicBezTo>
                  <a:pt x="3829163" y="3202468"/>
                  <a:pt x="3781268" y="3183310"/>
                  <a:pt x="3870965" y="3213209"/>
                </a:cubicBezTo>
                <a:lnTo>
                  <a:pt x="3901445" y="3223369"/>
                </a:lnTo>
                <a:lnTo>
                  <a:pt x="3931925" y="3233529"/>
                </a:lnTo>
                <a:cubicBezTo>
                  <a:pt x="4016592" y="3230142"/>
                  <a:pt x="4101585" y="3231531"/>
                  <a:pt x="4185925" y="3223369"/>
                </a:cubicBezTo>
                <a:cubicBezTo>
                  <a:pt x="4235132" y="3218607"/>
                  <a:pt x="4268879" y="3188386"/>
                  <a:pt x="4307845" y="3162409"/>
                </a:cubicBezTo>
                <a:lnTo>
                  <a:pt x="4338325" y="3142089"/>
                </a:lnTo>
                <a:cubicBezTo>
                  <a:pt x="4341712" y="3131929"/>
                  <a:pt x="4343284" y="3120971"/>
                  <a:pt x="4348485" y="3111609"/>
                </a:cubicBezTo>
                <a:cubicBezTo>
                  <a:pt x="4360345" y="3090261"/>
                  <a:pt x="4389125" y="3050649"/>
                  <a:pt x="4389125" y="3050649"/>
                </a:cubicBezTo>
                <a:cubicBezTo>
                  <a:pt x="4385738" y="3026942"/>
                  <a:pt x="4388691" y="3001412"/>
                  <a:pt x="4378965" y="2979529"/>
                </a:cubicBezTo>
                <a:cubicBezTo>
                  <a:pt x="4374006" y="2968371"/>
                  <a:pt x="4360069" y="2963070"/>
                  <a:pt x="4348485" y="2959209"/>
                </a:cubicBezTo>
                <a:cubicBezTo>
                  <a:pt x="4317904" y="2949015"/>
                  <a:pt x="4185875" y="2939808"/>
                  <a:pt x="4175765" y="2938889"/>
                </a:cubicBezTo>
                <a:lnTo>
                  <a:pt x="3647445" y="2949049"/>
                </a:lnTo>
                <a:cubicBezTo>
                  <a:pt x="3626857" y="2949759"/>
                  <a:pt x="3606959" y="2956934"/>
                  <a:pt x="3586485" y="2959209"/>
                </a:cubicBezTo>
                <a:cubicBezTo>
                  <a:pt x="3545954" y="2963712"/>
                  <a:pt x="3505205" y="2965982"/>
                  <a:pt x="3464565" y="2969369"/>
                </a:cubicBezTo>
                <a:cubicBezTo>
                  <a:pt x="3365453" y="2994147"/>
                  <a:pt x="3489211" y="2963892"/>
                  <a:pt x="3373125" y="2989689"/>
                </a:cubicBezTo>
                <a:cubicBezTo>
                  <a:pt x="3359494" y="2992718"/>
                  <a:pt x="3346427" y="2999074"/>
                  <a:pt x="3332485" y="2999849"/>
                </a:cubicBezTo>
                <a:cubicBezTo>
                  <a:pt x="3224226" y="3005863"/>
                  <a:pt x="3115738" y="3006622"/>
                  <a:pt x="3007365" y="3010009"/>
                </a:cubicBezTo>
                <a:lnTo>
                  <a:pt x="2915925" y="3020169"/>
                </a:lnTo>
                <a:cubicBezTo>
                  <a:pt x="2878704" y="3023891"/>
                  <a:pt x="2841196" y="3025039"/>
                  <a:pt x="2804165" y="3030329"/>
                </a:cubicBezTo>
                <a:cubicBezTo>
                  <a:pt x="2769975" y="3035213"/>
                  <a:pt x="2736891" y="3046835"/>
                  <a:pt x="2702565" y="3050649"/>
                </a:cubicBezTo>
                <a:lnTo>
                  <a:pt x="2611125" y="3060809"/>
                </a:lnTo>
                <a:cubicBezTo>
                  <a:pt x="2549781" y="3066943"/>
                  <a:pt x="2497200" y="3068063"/>
                  <a:pt x="2438405" y="3081129"/>
                </a:cubicBezTo>
                <a:cubicBezTo>
                  <a:pt x="2320628" y="3107302"/>
                  <a:pt x="2532773" y="3072174"/>
                  <a:pt x="2357125" y="3101449"/>
                </a:cubicBezTo>
                <a:cubicBezTo>
                  <a:pt x="2333503" y="3105386"/>
                  <a:pt x="2309627" y="3107672"/>
                  <a:pt x="2286005" y="3111609"/>
                </a:cubicBezTo>
                <a:cubicBezTo>
                  <a:pt x="2268971" y="3114448"/>
                  <a:pt x="2252195" y="3118680"/>
                  <a:pt x="2235205" y="3121769"/>
                </a:cubicBezTo>
                <a:cubicBezTo>
                  <a:pt x="2214937" y="3125454"/>
                  <a:pt x="2194445" y="3127889"/>
                  <a:pt x="2174245" y="3131929"/>
                </a:cubicBezTo>
                <a:cubicBezTo>
                  <a:pt x="2130739" y="3140630"/>
                  <a:pt x="2130123" y="3146334"/>
                  <a:pt x="2082805" y="3152249"/>
                </a:cubicBezTo>
                <a:cubicBezTo>
                  <a:pt x="2045687" y="3156889"/>
                  <a:pt x="2008196" y="3158038"/>
                  <a:pt x="1971045" y="3162409"/>
                </a:cubicBezTo>
                <a:cubicBezTo>
                  <a:pt x="1886493" y="3172356"/>
                  <a:pt x="1936725" y="3169273"/>
                  <a:pt x="1869445" y="3182729"/>
                </a:cubicBezTo>
                <a:cubicBezTo>
                  <a:pt x="1849245" y="3186769"/>
                  <a:pt x="1828595" y="3188420"/>
                  <a:pt x="1808485" y="3192889"/>
                </a:cubicBezTo>
                <a:cubicBezTo>
                  <a:pt x="1798030" y="3195212"/>
                  <a:pt x="1788569" y="3201288"/>
                  <a:pt x="1778005" y="3203049"/>
                </a:cubicBezTo>
                <a:cubicBezTo>
                  <a:pt x="1747755" y="3208091"/>
                  <a:pt x="1717045" y="3209822"/>
                  <a:pt x="1686565" y="3213209"/>
                </a:cubicBezTo>
                <a:lnTo>
                  <a:pt x="1625605" y="3253849"/>
                </a:lnTo>
                <a:lnTo>
                  <a:pt x="1595125" y="3274169"/>
                </a:lnTo>
                <a:cubicBezTo>
                  <a:pt x="1591738" y="3284329"/>
                  <a:pt x="1584965" y="3293939"/>
                  <a:pt x="1584965" y="3304649"/>
                </a:cubicBezTo>
                <a:cubicBezTo>
                  <a:pt x="1584965" y="3329498"/>
                  <a:pt x="1591608" y="3410418"/>
                  <a:pt x="1605285" y="3446889"/>
                </a:cubicBezTo>
                <a:cubicBezTo>
                  <a:pt x="1610603" y="3461070"/>
                  <a:pt x="1614895" y="3476819"/>
                  <a:pt x="1625605" y="3487529"/>
                </a:cubicBezTo>
                <a:cubicBezTo>
                  <a:pt x="1633178" y="3495102"/>
                  <a:pt x="1646506" y="3492900"/>
                  <a:pt x="1656085" y="3497689"/>
                </a:cubicBezTo>
                <a:cubicBezTo>
                  <a:pt x="1667007" y="3503150"/>
                  <a:pt x="1675643" y="3512548"/>
                  <a:pt x="1686565" y="3518009"/>
                </a:cubicBezTo>
                <a:cubicBezTo>
                  <a:pt x="1696144" y="3522798"/>
                  <a:pt x="1707466" y="3523380"/>
                  <a:pt x="1717045" y="3528169"/>
                </a:cubicBezTo>
                <a:cubicBezTo>
                  <a:pt x="1727967" y="3533630"/>
                  <a:pt x="1736603" y="3543028"/>
                  <a:pt x="1747525" y="3548489"/>
                </a:cubicBezTo>
                <a:cubicBezTo>
                  <a:pt x="1762101" y="3555777"/>
                  <a:pt x="1805624" y="3565554"/>
                  <a:pt x="1818645" y="3568809"/>
                </a:cubicBezTo>
                <a:cubicBezTo>
                  <a:pt x="1828805" y="3575582"/>
                  <a:pt x="1837967" y="3584170"/>
                  <a:pt x="1849125" y="3589129"/>
                </a:cubicBezTo>
                <a:cubicBezTo>
                  <a:pt x="1868698" y="3597828"/>
                  <a:pt x="1889765" y="3602676"/>
                  <a:pt x="1910085" y="3609449"/>
                </a:cubicBezTo>
                <a:cubicBezTo>
                  <a:pt x="1920245" y="3612836"/>
                  <a:pt x="1930986" y="3614820"/>
                  <a:pt x="1940565" y="3619609"/>
                </a:cubicBezTo>
                <a:cubicBezTo>
                  <a:pt x="2052950" y="3675802"/>
                  <a:pt x="1873192" y="3590378"/>
                  <a:pt x="2082805" y="3660249"/>
                </a:cubicBezTo>
                <a:cubicBezTo>
                  <a:pt x="2092965" y="3663636"/>
                  <a:pt x="2102830" y="3668086"/>
                  <a:pt x="2113285" y="3670409"/>
                </a:cubicBezTo>
                <a:cubicBezTo>
                  <a:pt x="2133395" y="3674878"/>
                  <a:pt x="2154045" y="3676529"/>
                  <a:pt x="2174245" y="3680569"/>
                </a:cubicBezTo>
                <a:cubicBezTo>
                  <a:pt x="2187937" y="3683307"/>
                  <a:pt x="2201338" y="3687342"/>
                  <a:pt x="2214885" y="3690729"/>
                </a:cubicBezTo>
                <a:cubicBezTo>
                  <a:pt x="2252138" y="3687342"/>
                  <a:pt x="2289566" y="3685513"/>
                  <a:pt x="2326645" y="3680569"/>
                </a:cubicBezTo>
                <a:cubicBezTo>
                  <a:pt x="2347907" y="3677734"/>
                  <a:pt x="2376869" y="3667214"/>
                  <a:pt x="2397765" y="3660249"/>
                </a:cubicBezTo>
                <a:cubicBezTo>
                  <a:pt x="2407925" y="3650089"/>
                  <a:pt x="2416290" y="3637739"/>
                  <a:pt x="2428245" y="3629769"/>
                </a:cubicBezTo>
                <a:cubicBezTo>
                  <a:pt x="2437156" y="3623828"/>
                  <a:pt x="2450362" y="3626299"/>
                  <a:pt x="2458725" y="3619609"/>
                </a:cubicBezTo>
                <a:cubicBezTo>
                  <a:pt x="2468260" y="3611981"/>
                  <a:pt x="2472272" y="3599289"/>
                  <a:pt x="2479045" y="3589129"/>
                </a:cubicBezTo>
                <a:cubicBezTo>
                  <a:pt x="2482432" y="3572196"/>
                  <a:pt x="2485017" y="3555082"/>
                  <a:pt x="2489205" y="3538329"/>
                </a:cubicBezTo>
                <a:cubicBezTo>
                  <a:pt x="2491802" y="3527939"/>
                  <a:pt x="2497449" y="3518386"/>
                  <a:pt x="2499365" y="3507849"/>
                </a:cubicBezTo>
                <a:cubicBezTo>
                  <a:pt x="2524998" y="3366865"/>
                  <a:pt x="2490836" y="3482635"/>
                  <a:pt x="2529845" y="3365609"/>
                </a:cubicBezTo>
                <a:cubicBezTo>
                  <a:pt x="2535993" y="3322571"/>
                  <a:pt x="2550165" y="3230518"/>
                  <a:pt x="2550165" y="3192889"/>
                </a:cubicBezTo>
                <a:cubicBezTo>
                  <a:pt x="2550165" y="3104771"/>
                  <a:pt x="2552826" y="3015910"/>
                  <a:pt x="2540005" y="2928729"/>
                </a:cubicBezTo>
                <a:cubicBezTo>
                  <a:pt x="2535598" y="2898760"/>
                  <a:pt x="2499365" y="2847449"/>
                  <a:pt x="2499365" y="2847449"/>
                </a:cubicBezTo>
                <a:cubicBezTo>
                  <a:pt x="2495978" y="2830516"/>
                  <a:pt x="2495268" y="2812818"/>
                  <a:pt x="2489205" y="2796649"/>
                </a:cubicBezTo>
                <a:cubicBezTo>
                  <a:pt x="2478651" y="2768504"/>
                  <a:pt x="2456650" y="2757988"/>
                  <a:pt x="2438405" y="2735689"/>
                </a:cubicBezTo>
                <a:cubicBezTo>
                  <a:pt x="2416959" y="2709478"/>
                  <a:pt x="2397765" y="2681502"/>
                  <a:pt x="2377445" y="2654409"/>
                </a:cubicBezTo>
                <a:lnTo>
                  <a:pt x="2346965" y="2613769"/>
                </a:lnTo>
                <a:cubicBezTo>
                  <a:pt x="2324541" y="2583871"/>
                  <a:pt x="2314307" y="2566234"/>
                  <a:pt x="2286005" y="2542649"/>
                </a:cubicBezTo>
                <a:cubicBezTo>
                  <a:pt x="2276624" y="2534832"/>
                  <a:pt x="2264906" y="2530146"/>
                  <a:pt x="2255525" y="2522329"/>
                </a:cubicBezTo>
                <a:cubicBezTo>
                  <a:pt x="2244487" y="2513131"/>
                  <a:pt x="2236737" y="2500200"/>
                  <a:pt x="2225045" y="2491849"/>
                </a:cubicBezTo>
                <a:cubicBezTo>
                  <a:pt x="2191349" y="2467780"/>
                  <a:pt x="2187090" y="2475583"/>
                  <a:pt x="2153925" y="2461369"/>
                </a:cubicBezTo>
                <a:cubicBezTo>
                  <a:pt x="2140004" y="2455403"/>
                  <a:pt x="2127206" y="2447015"/>
                  <a:pt x="2113285" y="2441049"/>
                </a:cubicBezTo>
                <a:cubicBezTo>
                  <a:pt x="2095008" y="2433216"/>
                  <a:pt x="2060012" y="2424695"/>
                  <a:pt x="2042165" y="2420729"/>
                </a:cubicBezTo>
                <a:cubicBezTo>
                  <a:pt x="1982322" y="2407431"/>
                  <a:pt x="1980465" y="2409206"/>
                  <a:pt x="1910085" y="2400409"/>
                </a:cubicBezTo>
                <a:cubicBezTo>
                  <a:pt x="1808485" y="2403796"/>
                  <a:pt x="1704853" y="2390070"/>
                  <a:pt x="1605285" y="2410569"/>
                </a:cubicBezTo>
                <a:cubicBezTo>
                  <a:pt x="1581365" y="2415494"/>
                  <a:pt x="1564645" y="2471529"/>
                  <a:pt x="1564645" y="2471529"/>
                </a:cubicBezTo>
                <a:cubicBezTo>
                  <a:pt x="1568032" y="2522329"/>
                  <a:pt x="1563760" y="2574229"/>
                  <a:pt x="1574805" y="2623929"/>
                </a:cubicBezTo>
                <a:cubicBezTo>
                  <a:pt x="1577922" y="2637955"/>
                  <a:pt x="1591259" y="2651292"/>
                  <a:pt x="1605285" y="2654409"/>
                </a:cubicBezTo>
                <a:cubicBezTo>
                  <a:pt x="1625395" y="2658878"/>
                  <a:pt x="1645925" y="2647636"/>
                  <a:pt x="1666245" y="2644249"/>
                </a:cubicBezTo>
                <a:lnTo>
                  <a:pt x="1727205" y="2603609"/>
                </a:lnTo>
                <a:lnTo>
                  <a:pt x="1757685" y="2583289"/>
                </a:lnTo>
                <a:lnTo>
                  <a:pt x="1798325" y="2522329"/>
                </a:lnTo>
                <a:lnTo>
                  <a:pt x="1818645" y="2491849"/>
                </a:lnTo>
                <a:cubicBezTo>
                  <a:pt x="1815258" y="2471529"/>
                  <a:pt x="1814999" y="2450432"/>
                  <a:pt x="1808485" y="2430889"/>
                </a:cubicBezTo>
                <a:cubicBezTo>
                  <a:pt x="1797022" y="2396501"/>
                  <a:pt x="1782694" y="2400930"/>
                  <a:pt x="1757685" y="2380089"/>
                </a:cubicBezTo>
                <a:cubicBezTo>
                  <a:pt x="1696851" y="2329394"/>
                  <a:pt x="1763508" y="2361710"/>
                  <a:pt x="1666245" y="2329289"/>
                </a:cubicBezTo>
                <a:lnTo>
                  <a:pt x="1666245" y="2329289"/>
                </a:lnTo>
                <a:cubicBezTo>
                  <a:pt x="1649312" y="2319129"/>
                  <a:pt x="1632191" y="2309275"/>
                  <a:pt x="1615445" y="2298809"/>
                </a:cubicBezTo>
                <a:cubicBezTo>
                  <a:pt x="1605090" y="2292337"/>
                  <a:pt x="1596188" y="2283299"/>
                  <a:pt x="1584965" y="2278489"/>
                </a:cubicBezTo>
                <a:cubicBezTo>
                  <a:pt x="1572130" y="2272988"/>
                  <a:pt x="1557751" y="2272165"/>
                  <a:pt x="1544325" y="2268329"/>
                </a:cubicBezTo>
                <a:cubicBezTo>
                  <a:pt x="1534027" y="2265387"/>
                  <a:pt x="1523873" y="2261929"/>
                  <a:pt x="1513845" y="2258169"/>
                </a:cubicBezTo>
                <a:cubicBezTo>
                  <a:pt x="1496768" y="2251765"/>
                  <a:pt x="1480347" y="2243616"/>
                  <a:pt x="1463045" y="2237849"/>
                </a:cubicBezTo>
                <a:cubicBezTo>
                  <a:pt x="1443513" y="2231338"/>
                  <a:pt x="1411494" y="2227314"/>
                  <a:pt x="1391925" y="2217529"/>
                </a:cubicBezTo>
                <a:cubicBezTo>
                  <a:pt x="1381003" y="2212068"/>
                  <a:pt x="1373447" y="2199459"/>
                  <a:pt x="1361445" y="2197209"/>
                </a:cubicBezTo>
                <a:cubicBezTo>
                  <a:pt x="1318045" y="2189071"/>
                  <a:pt x="1273392" y="2190436"/>
                  <a:pt x="1229365" y="2187049"/>
                </a:cubicBezTo>
                <a:cubicBezTo>
                  <a:pt x="1185338" y="2190436"/>
                  <a:pt x="1141172" y="2192333"/>
                  <a:pt x="1097285" y="2197209"/>
                </a:cubicBezTo>
                <a:cubicBezTo>
                  <a:pt x="1080122" y="2199116"/>
                  <a:pt x="1062265" y="2200356"/>
                  <a:pt x="1046485" y="2207369"/>
                </a:cubicBezTo>
                <a:cubicBezTo>
                  <a:pt x="1031011" y="2214246"/>
                  <a:pt x="1020547" y="2229448"/>
                  <a:pt x="1005845" y="2237849"/>
                </a:cubicBezTo>
                <a:cubicBezTo>
                  <a:pt x="996546" y="2243162"/>
                  <a:pt x="985525" y="2244622"/>
                  <a:pt x="975365" y="2248009"/>
                </a:cubicBezTo>
                <a:cubicBezTo>
                  <a:pt x="968592" y="2258169"/>
                  <a:pt x="958258" y="2266708"/>
                  <a:pt x="955045" y="2278489"/>
                </a:cubicBezTo>
                <a:cubicBezTo>
                  <a:pt x="947861" y="2304831"/>
                  <a:pt x="948746" y="2332739"/>
                  <a:pt x="944885" y="2359769"/>
                </a:cubicBezTo>
                <a:cubicBezTo>
                  <a:pt x="941972" y="2380162"/>
                  <a:pt x="938112" y="2400409"/>
                  <a:pt x="934725" y="2420729"/>
                </a:cubicBezTo>
                <a:cubicBezTo>
                  <a:pt x="937249" y="2438398"/>
                  <a:pt x="941404" y="2497776"/>
                  <a:pt x="955045" y="2522329"/>
                </a:cubicBezTo>
                <a:cubicBezTo>
                  <a:pt x="966905" y="2543677"/>
                  <a:pt x="972517" y="2575566"/>
                  <a:pt x="995685" y="2583289"/>
                </a:cubicBezTo>
                <a:lnTo>
                  <a:pt x="1026165" y="2593449"/>
                </a:lnTo>
                <a:cubicBezTo>
                  <a:pt x="1110727" y="2587812"/>
                  <a:pt x="1165755" y="2617744"/>
                  <a:pt x="1209045" y="2552809"/>
                </a:cubicBezTo>
                <a:cubicBezTo>
                  <a:pt x="1214986" y="2543898"/>
                  <a:pt x="1215818" y="2532489"/>
                  <a:pt x="1219205" y="2522329"/>
                </a:cubicBezTo>
                <a:cubicBezTo>
                  <a:pt x="1216291" y="2493190"/>
                  <a:pt x="1217193" y="2426864"/>
                  <a:pt x="1198885" y="2390249"/>
                </a:cubicBezTo>
                <a:cubicBezTo>
                  <a:pt x="1193424" y="2379327"/>
                  <a:pt x="1188920" y="2366241"/>
                  <a:pt x="1178565" y="2359769"/>
                </a:cubicBezTo>
                <a:cubicBezTo>
                  <a:pt x="1160402" y="2348417"/>
                  <a:pt x="1137925" y="2346222"/>
                  <a:pt x="1117605" y="2339449"/>
                </a:cubicBezTo>
                <a:cubicBezTo>
                  <a:pt x="1088555" y="2329766"/>
                  <a:pt x="1078379" y="2325508"/>
                  <a:pt x="1046485" y="2319129"/>
                </a:cubicBezTo>
                <a:cubicBezTo>
                  <a:pt x="1026285" y="2315089"/>
                  <a:pt x="1005845" y="2312356"/>
                  <a:pt x="985525" y="2308969"/>
                </a:cubicBezTo>
                <a:cubicBezTo>
                  <a:pt x="853445" y="2312356"/>
                  <a:pt x="721116" y="2310340"/>
                  <a:pt x="589285" y="2319129"/>
                </a:cubicBezTo>
                <a:cubicBezTo>
                  <a:pt x="567913" y="2320554"/>
                  <a:pt x="546147" y="2327568"/>
                  <a:pt x="528325" y="2339449"/>
                </a:cubicBezTo>
                <a:lnTo>
                  <a:pt x="467365" y="2380089"/>
                </a:lnTo>
                <a:cubicBezTo>
                  <a:pt x="430312" y="2491249"/>
                  <a:pt x="489406" y="2322876"/>
                  <a:pt x="436885" y="2441049"/>
                </a:cubicBezTo>
                <a:cubicBezTo>
                  <a:pt x="409512" y="2502638"/>
                  <a:pt x="420604" y="2499072"/>
                  <a:pt x="406405" y="2562969"/>
                </a:cubicBezTo>
                <a:cubicBezTo>
                  <a:pt x="404082" y="2573424"/>
                  <a:pt x="399632" y="2583289"/>
                  <a:pt x="396245" y="2593449"/>
                </a:cubicBezTo>
                <a:cubicBezTo>
                  <a:pt x="392858" y="2630702"/>
                  <a:pt x="391919" y="2668260"/>
                  <a:pt x="386085" y="2705209"/>
                </a:cubicBezTo>
                <a:cubicBezTo>
                  <a:pt x="381729" y="2732794"/>
                  <a:pt x="372538" y="2759396"/>
                  <a:pt x="365765" y="2786489"/>
                </a:cubicBezTo>
                <a:lnTo>
                  <a:pt x="355605" y="2827129"/>
                </a:lnTo>
                <a:cubicBezTo>
                  <a:pt x="358074" y="2861692"/>
                  <a:pt x="356788" y="2958977"/>
                  <a:pt x="375925" y="3010009"/>
                </a:cubicBezTo>
                <a:cubicBezTo>
                  <a:pt x="388998" y="3044870"/>
                  <a:pt x="398507" y="3057614"/>
                  <a:pt x="426725" y="3081129"/>
                </a:cubicBezTo>
                <a:cubicBezTo>
                  <a:pt x="436106" y="3088946"/>
                  <a:pt x="447824" y="3093632"/>
                  <a:pt x="457205" y="3101449"/>
                </a:cubicBezTo>
                <a:cubicBezTo>
                  <a:pt x="468243" y="3110647"/>
                  <a:pt x="475730" y="3123959"/>
                  <a:pt x="487685" y="3131929"/>
                </a:cubicBezTo>
                <a:cubicBezTo>
                  <a:pt x="496596" y="3137870"/>
                  <a:pt x="508586" y="3137300"/>
                  <a:pt x="518165" y="3142089"/>
                </a:cubicBezTo>
                <a:cubicBezTo>
                  <a:pt x="588329" y="3177171"/>
                  <a:pt x="504705" y="3151424"/>
                  <a:pt x="589285" y="3172569"/>
                </a:cubicBezTo>
                <a:cubicBezTo>
                  <a:pt x="636698" y="3169182"/>
                  <a:pt x="684517" y="3169460"/>
                  <a:pt x="731525" y="3162409"/>
                </a:cubicBezTo>
                <a:cubicBezTo>
                  <a:pt x="752707" y="3159232"/>
                  <a:pt x="792485" y="3142089"/>
                  <a:pt x="792485" y="3142089"/>
                </a:cubicBezTo>
                <a:cubicBezTo>
                  <a:pt x="842936" y="3066413"/>
                  <a:pt x="778094" y="3159358"/>
                  <a:pt x="843285" y="3081129"/>
                </a:cubicBezTo>
                <a:cubicBezTo>
                  <a:pt x="851102" y="3071748"/>
                  <a:pt x="858144" y="3061571"/>
                  <a:pt x="863605" y="3050649"/>
                </a:cubicBezTo>
                <a:cubicBezTo>
                  <a:pt x="868394" y="3041070"/>
                  <a:pt x="867075" y="3028532"/>
                  <a:pt x="873765" y="3020169"/>
                </a:cubicBezTo>
                <a:cubicBezTo>
                  <a:pt x="881393" y="3010634"/>
                  <a:pt x="894085" y="3006622"/>
                  <a:pt x="904245" y="2999849"/>
                </a:cubicBezTo>
                <a:cubicBezTo>
                  <a:pt x="907632" y="2989689"/>
                  <a:pt x="912489" y="2979906"/>
                  <a:pt x="914405" y="2969369"/>
                </a:cubicBezTo>
                <a:cubicBezTo>
                  <a:pt x="931715" y="2874167"/>
                  <a:pt x="925442" y="2835901"/>
                  <a:pt x="914405" y="2725529"/>
                </a:cubicBezTo>
                <a:cubicBezTo>
                  <a:pt x="913016" y="2711635"/>
                  <a:pt x="909746" y="2697724"/>
                  <a:pt x="904245" y="2684889"/>
                </a:cubicBezTo>
                <a:cubicBezTo>
                  <a:pt x="899435" y="2673666"/>
                  <a:pt x="889983" y="2665011"/>
                  <a:pt x="883925" y="2654409"/>
                </a:cubicBezTo>
                <a:cubicBezTo>
                  <a:pt x="876411" y="2641259"/>
                  <a:pt x="873301" y="2625404"/>
                  <a:pt x="863605" y="2613769"/>
                </a:cubicBezTo>
                <a:cubicBezTo>
                  <a:pt x="855788" y="2604388"/>
                  <a:pt x="841294" y="2602525"/>
                  <a:pt x="833125" y="2593449"/>
                </a:cubicBezTo>
                <a:cubicBezTo>
                  <a:pt x="831031" y="2591123"/>
                  <a:pt x="767085" y="2508359"/>
                  <a:pt x="751845" y="2481689"/>
                </a:cubicBezTo>
                <a:cubicBezTo>
                  <a:pt x="744331" y="2468539"/>
                  <a:pt x="741221" y="2452684"/>
                  <a:pt x="731525" y="2441049"/>
                </a:cubicBezTo>
                <a:cubicBezTo>
                  <a:pt x="723708" y="2431668"/>
                  <a:pt x="709679" y="2429363"/>
                  <a:pt x="701045" y="2420729"/>
                </a:cubicBezTo>
                <a:cubicBezTo>
                  <a:pt x="644319" y="2364003"/>
                  <a:pt x="695062" y="2392432"/>
                  <a:pt x="640085" y="2319129"/>
                </a:cubicBezTo>
                <a:cubicBezTo>
                  <a:pt x="632759" y="2309360"/>
                  <a:pt x="619765" y="2305582"/>
                  <a:pt x="609605" y="2298809"/>
                </a:cubicBezTo>
                <a:lnTo>
                  <a:pt x="548645" y="2207369"/>
                </a:lnTo>
                <a:cubicBezTo>
                  <a:pt x="541872" y="2197209"/>
                  <a:pt x="536959" y="2185523"/>
                  <a:pt x="528325" y="2176889"/>
                </a:cubicBezTo>
                <a:cubicBezTo>
                  <a:pt x="514778" y="2163342"/>
                  <a:pt x="499180" y="2151575"/>
                  <a:pt x="487685" y="2136249"/>
                </a:cubicBezTo>
                <a:cubicBezTo>
                  <a:pt x="478598" y="2124132"/>
                  <a:pt x="476168" y="2107934"/>
                  <a:pt x="467365" y="2095609"/>
                </a:cubicBezTo>
                <a:cubicBezTo>
                  <a:pt x="459014" y="2083917"/>
                  <a:pt x="445236" y="2076821"/>
                  <a:pt x="436885" y="2065129"/>
                </a:cubicBezTo>
                <a:cubicBezTo>
                  <a:pt x="370021" y="1971519"/>
                  <a:pt x="465334" y="2073258"/>
                  <a:pt x="386085" y="1994009"/>
                </a:cubicBezTo>
                <a:cubicBezTo>
                  <a:pt x="382698" y="1983849"/>
                  <a:pt x="380714" y="1973108"/>
                  <a:pt x="375925" y="1963529"/>
                </a:cubicBezTo>
                <a:cubicBezTo>
                  <a:pt x="370464" y="1952607"/>
                  <a:pt x="359892" y="1944482"/>
                  <a:pt x="355605" y="1933049"/>
                </a:cubicBezTo>
                <a:cubicBezTo>
                  <a:pt x="317941" y="1832611"/>
                  <a:pt x="372779" y="1923250"/>
                  <a:pt x="325125" y="1851769"/>
                </a:cubicBezTo>
                <a:cubicBezTo>
                  <a:pt x="319446" y="1829051"/>
                  <a:pt x="304539" y="1765010"/>
                  <a:pt x="294645" y="1750169"/>
                </a:cubicBezTo>
                <a:lnTo>
                  <a:pt x="274325" y="1719689"/>
                </a:lnTo>
                <a:cubicBezTo>
                  <a:pt x="255593" y="1644762"/>
                  <a:pt x="275723" y="1712790"/>
                  <a:pt x="243845" y="1638409"/>
                </a:cubicBezTo>
                <a:cubicBezTo>
                  <a:pt x="239626" y="1628565"/>
                  <a:pt x="239626" y="1616840"/>
                  <a:pt x="233685" y="1607929"/>
                </a:cubicBezTo>
                <a:cubicBezTo>
                  <a:pt x="225715" y="1595974"/>
                  <a:pt x="213365" y="1587609"/>
                  <a:pt x="203205" y="1577449"/>
                </a:cubicBezTo>
                <a:cubicBezTo>
                  <a:pt x="156954" y="1438695"/>
                  <a:pt x="207413" y="1580495"/>
                  <a:pt x="162565" y="1475849"/>
                </a:cubicBezTo>
                <a:cubicBezTo>
                  <a:pt x="136185" y="1414296"/>
                  <a:pt x="174183" y="1478764"/>
                  <a:pt x="132085" y="1394569"/>
                </a:cubicBezTo>
                <a:cubicBezTo>
                  <a:pt x="126624" y="1383647"/>
                  <a:pt x="117226" y="1375011"/>
                  <a:pt x="111765" y="1364089"/>
                </a:cubicBezTo>
                <a:cubicBezTo>
                  <a:pt x="106976" y="1354510"/>
                  <a:pt x="105824" y="1343453"/>
                  <a:pt x="101605" y="1333609"/>
                </a:cubicBezTo>
                <a:cubicBezTo>
                  <a:pt x="95639" y="1319688"/>
                  <a:pt x="87251" y="1306890"/>
                  <a:pt x="81285" y="1292969"/>
                </a:cubicBezTo>
                <a:cubicBezTo>
                  <a:pt x="56046" y="1234079"/>
                  <a:pt x="89855" y="1290584"/>
                  <a:pt x="50805" y="1232009"/>
                </a:cubicBezTo>
                <a:cubicBezTo>
                  <a:pt x="47418" y="1215076"/>
                  <a:pt x="44833" y="1197962"/>
                  <a:pt x="40645" y="1181209"/>
                </a:cubicBezTo>
                <a:cubicBezTo>
                  <a:pt x="38048" y="1170819"/>
                  <a:pt x="32401" y="1161266"/>
                  <a:pt x="30485" y="1150729"/>
                </a:cubicBezTo>
                <a:cubicBezTo>
                  <a:pt x="25601" y="1123865"/>
                  <a:pt x="25357" y="1096286"/>
                  <a:pt x="20325" y="1069449"/>
                </a:cubicBezTo>
                <a:cubicBezTo>
                  <a:pt x="15178" y="1042000"/>
                  <a:pt x="5" y="988169"/>
                  <a:pt x="5" y="988169"/>
                </a:cubicBezTo>
                <a:cubicBezTo>
                  <a:pt x="937" y="973256"/>
                  <a:pt x="-5052" y="845882"/>
                  <a:pt x="20325" y="795129"/>
                </a:cubicBezTo>
                <a:cubicBezTo>
                  <a:pt x="43161" y="749457"/>
                  <a:pt x="32064" y="774019"/>
                  <a:pt x="71125" y="754489"/>
                </a:cubicBezTo>
                <a:cubicBezTo>
                  <a:pt x="82047" y="749028"/>
                  <a:pt x="90447" y="739128"/>
                  <a:pt x="101605" y="734169"/>
                </a:cubicBezTo>
                <a:cubicBezTo>
                  <a:pt x="121178" y="725470"/>
                  <a:pt x="142245" y="720622"/>
                  <a:pt x="162565" y="713849"/>
                </a:cubicBezTo>
                <a:lnTo>
                  <a:pt x="193045" y="703689"/>
                </a:lnTo>
                <a:lnTo>
                  <a:pt x="223525" y="693529"/>
                </a:lnTo>
                <a:cubicBezTo>
                  <a:pt x="233685" y="690142"/>
                  <a:pt x="245094" y="689310"/>
                  <a:pt x="254005" y="683369"/>
                </a:cubicBezTo>
                <a:cubicBezTo>
                  <a:pt x="274325" y="669822"/>
                  <a:pt x="295428" y="657382"/>
                  <a:pt x="314965" y="642729"/>
                </a:cubicBezTo>
                <a:cubicBezTo>
                  <a:pt x="365374" y="604923"/>
                  <a:pt x="341516" y="621642"/>
                  <a:pt x="386085" y="591929"/>
                </a:cubicBezTo>
                <a:cubicBezTo>
                  <a:pt x="399632" y="571609"/>
                  <a:pt x="419002" y="554137"/>
                  <a:pt x="426725" y="530969"/>
                </a:cubicBezTo>
                <a:cubicBezTo>
                  <a:pt x="450552" y="459488"/>
                  <a:pt x="419541" y="547732"/>
                  <a:pt x="457205" y="459849"/>
                </a:cubicBezTo>
                <a:cubicBezTo>
                  <a:pt x="461424" y="450005"/>
                  <a:pt x="463978" y="439529"/>
                  <a:pt x="467365" y="429369"/>
                </a:cubicBezTo>
                <a:cubicBezTo>
                  <a:pt x="463978" y="351476"/>
                  <a:pt x="469523" y="272677"/>
                  <a:pt x="457205" y="195689"/>
                </a:cubicBezTo>
                <a:cubicBezTo>
                  <a:pt x="455276" y="183632"/>
                  <a:pt x="435359" y="184003"/>
                  <a:pt x="426725" y="175369"/>
                </a:cubicBezTo>
                <a:cubicBezTo>
                  <a:pt x="418091" y="166735"/>
                  <a:pt x="415940" y="152517"/>
                  <a:pt x="406405" y="144889"/>
                </a:cubicBezTo>
                <a:cubicBezTo>
                  <a:pt x="398042" y="138199"/>
                  <a:pt x="385504" y="139518"/>
                  <a:pt x="375925" y="134729"/>
                </a:cubicBezTo>
                <a:cubicBezTo>
                  <a:pt x="365003" y="129268"/>
                  <a:pt x="356603" y="119368"/>
                  <a:pt x="345445" y="114409"/>
                </a:cubicBezTo>
                <a:cubicBezTo>
                  <a:pt x="325872" y="105710"/>
                  <a:pt x="284485" y="94089"/>
                  <a:pt x="284485" y="94089"/>
                </a:cubicBezTo>
                <a:cubicBezTo>
                  <a:pt x="257392" y="97476"/>
                  <a:pt x="229547" y="97065"/>
                  <a:pt x="203205" y="104249"/>
                </a:cubicBezTo>
                <a:cubicBezTo>
                  <a:pt x="186648" y="108765"/>
                  <a:pt x="150909" y="143910"/>
                  <a:pt x="142245" y="155049"/>
                </a:cubicBezTo>
                <a:cubicBezTo>
                  <a:pt x="127252" y="174326"/>
                  <a:pt x="109328" y="192841"/>
                  <a:pt x="101605" y="216009"/>
                </a:cubicBezTo>
                <a:lnTo>
                  <a:pt x="81285" y="276969"/>
                </a:lnTo>
                <a:cubicBezTo>
                  <a:pt x="81716" y="280415"/>
                  <a:pt x="87148" y="367043"/>
                  <a:pt x="101605" y="388729"/>
                </a:cubicBezTo>
                <a:cubicBezTo>
                  <a:pt x="112840" y="405581"/>
                  <a:pt x="143823" y="430158"/>
                  <a:pt x="162565" y="439529"/>
                </a:cubicBezTo>
                <a:cubicBezTo>
                  <a:pt x="172144" y="444318"/>
                  <a:pt x="183862" y="444179"/>
                  <a:pt x="193045" y="449689"/>
                </a:cubicBezTo>
                <a:cubicBezTo>
                  <a:pt x="201259" y="454617"/>
                  <a:pt x="179498" y="464929"/>
                  <a:pt x="193045" y="459849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8473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8" y="634180"/>
            <a:ext cx="3826301" cy="142666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fi-FI" sz="2400" b="1" dirty="0">
                <a:solidFill>
                  <a:srgbClr val="EBEBEB"/>
                </a:solidFill>
              </a:rPr>
              <a:t>JOUTSAN ELINVOIMA – Joutsasta avautuu Keski-Suomi</a:t>
            </a:r>
            <a:br>
              <a:rPr lang="fi-FI" sz="2400" b="1" dirty="0">
                <a:solidFill>
                  <a:srgbClr val="EBEBEB"/>
                </a:solidFill>
              </a:rPr>
            </a:br>
            <a:br>
              <a:rPr lang="fi-FI" sz="1600" b="1" dirty="0">
                <a:solidFill>
                  <a:srgbClr val="EBEBEB"/>
                </a:solidFill>
              </a:rPr>
            </a:br>
            <a:br>
              <a:rPr lang="fi-FI" sz="1600" b="1" dirty="0">
                <a:solidFill>
                  <a:srgbClr val="EBEBEB"/>
                </a:solidFill>
              </a:rPr>
            </a:br>
            <a:endParaRPr lang="fi-FI" sz="1600" b="1" dirty="0">
              <a:solidFill>
                <a:srgbClr val="EBEBEB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F1454-40A4-4C99-92E6-07BFFCB6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628800"/>
            <a:ext cx="3124882" cy="4595020"/>
          </a:xfrm>
        </p:spPr>
        <p:txBody>
          <a:bodyPr>
            <a:normAutofit/>
          </a:bodyPr>
          <a:lstStyle/>
          <a:p>
            <a:pPr>
              <a:buClr>
                <a:srgbClr val="6AB97F"/>
              </a:buClr>
              <a:buFontTx/>
              <a:buChar char="-"/>
            </a:pPr>
            <a:endParaRPr lang="fi-FI" dirty="0">
              <a:solidFill>
                <a:srgbClr val="EBEBEB"/>
              </a:solidFill>
              <a:latin typeface="Candara" panose="020E0502030303020204" pitchFamily="34" charset="0"/>
            </a:endParaRP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chemeClr val="bg1"/>
                </a:solidFill>
                <a:latin typeface="Candara" panose="020E0502030303020204" pitchFamily="34" charset="0"/>
              </a:rPr>
              <a:t>Valikoimme sopivia kärkihankkeita, joihin sitoudumme yhdessä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chemeClr val="bg1"/>
                </a:solidFill>
                <a:latin typeface="Candara" panose="020E0502030303020204" pitchFamily="34" charset="0"/>
              </a:rPr>
              <a:t>Yhteisöllisyys, mahdollisuus vaikuttaa ja osallistua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chemeClr val="bg1"/>
                </a:solidFill>
                <a:latin typeface="Candara" panose="020E0502030303020204" pitchFamily="34" charset="0"/>
              </a:rPr>
              <a:t>Joutsa on tapahtumapaikkakunta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600" dirty="0">
                <a:solidFill>
                  <a:schemeClr val="bg1"/>
                </a:solidFill>
                <a:latin typeface="Candara" panose="020E0502030303020204" pitchFamily="34" charset="0"/>
              </a:rPr>
              <a:t>Joutsassa on kansallispuisto ja kirkasvetiset järvet Suontee, Puula ja Päijänne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9F0E544-3B4D-49EC-9322-45951BDE4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484784"/>
            <a:ext cx="401329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101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9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3027759" cy="4188315"/>
          </a:xfrm>
          <a:prstGeom prst="rect">
            <a:avLst/>
          </a:prstGeom>
        </p:spPr>
      </p:pic>
      <p:pic>
        <p:nvPicPr>
          <p:cNvPr id="112" name="Picture 9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141809" cy="2365453"/>
          </a:xfrm>
          <a:prstGeom prst="rect">
            <a:avLst/>
          </a:prstGeom>
        </p:spPr>
      </p:pic>
      <p:sp>
        <p:nvSpPr>
          <p:cNvPr id="114" name="Oval 9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5" name="Picture 10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59" y="0"/>
            <a:ext cx="1202540" cy="1141407"/>
          </a:xfrm>
          <a:prstGeom prst="rect">
            <a:avLst/>
          </a:prstGeom>
        </p:spPr>
      </p:pic>
      <p:pic>
        <p:nvPicPr>
          <p:cNvPr id="126" name="Picture 10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27" name="Rectangle 10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8" name="Rectangle 106">
            <a:extLst>
              <a:ext uri="{FF2B5EF4-FFF2-40B4-BE49-F238E27FC236}">
                <a16:creationId xmlns:a16="http://schemas.microsoft.com/office/drawing/2014/main" id="{B87E4204-E93C-417B-9ED0-F81552DE8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08">
            <a:extLst>
              <a:ext uri="{FF2B5EF4-FFF2-40B4-BE49-F238E27FC236}">
                <a16:creationId xmlns:a16="http://schemas.microsoft.com/office/drawing/2014/main" id="{068E4A00-82CC-4AD0-B631-F820AEE40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0" name="Freeform 7">
            <a:extLst>
              <a:ext uri="{FF2B5EF4-FFF2-40B4-BE49-F238E27FC236}">
                <a16:creationId xmlns:a16="http://schemas.microsoft.com/office/drawing/2014/main" id="{463665DF-25B8-4EE2-8F85-921EF38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629267"/>
            <a:ext cx="6939116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39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Toimintaympäristö muuttuu</a:t>
            </a:r>
          </a:p>
        </p:txBody>
      </p:sp>
      <p:sp useBgFill="1">
        <p:nvSpPr>
          <p:cNvPr id="131" name="Freeform: Shape 112">
            <a:extLst>
              <a:ext uri="{FF2B5EF4-FFF2-40B4-BE49-F238E27FC236}">
                <a16:creationId xmlns:a16="http://schemas.microsoft.com/office/drawing/2014/main" id="{B3378DC2-950E-4B63-B833-32DE4719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graphicFrame>
        <p:nvGraphicFramePr>
          <p:cNvPr id="14" name="Sisällön paikkamerkki 6">
            <a:extLst>
              <a:ext uri="{FF2B5EF4-FFF2-40B4-BE49-F238E27FC236}">
                <a16:creationId xmlns:a16="http://schemas.microsoft.com/office/drawing/2014/main" id="{FD17D0B4-580D-409A-89DB-5643419B75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06789"/>
              </p:ext>
            </p:extLst>
          </p:nvPr>
        </p:nvGraphicFramePr>
        <p:xfrm>
          <a:off x="570904" y="2371829"/>
          <a:ext cx="7856011" cy="4381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638020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1D164-052E-4B93-A23A-49AD4D8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3" y="2998139"/>
            <a:ext cx="3124882" cy="711502"/>
          </a:xfrm>
        </p:spPr>
        <p:txBody>
          <a:bodyPr>
            <a:normAutofit fontScale="90000"/>
          </a:bodyPr>
          <a:lstStyle/>
          <a:p>
            <a:r>
              <a:rPr lang="fi-FI" sz="2600" b="1" dirty="0">
                <a:solidFill>
                  <a:srgbClr val="EBEBEB"/>
                </a:solidFill>
              </a:rPr>
              <a:t>Toiminnalliset painopistealueet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Taulukko 7">
            <a:extLst>
              <a:ext uri="{FF2B5EF4-FFF2-40B4-BE49-F238E27FC236}">
                <a16:creationId xmlns:a16="http://schemas.microsoft.com/office/drawing/2014/main" id="{77BDD710-5112-A062-0578-7B5C014247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769206"/>
              </p:ext>
            </p:extLst>
          </p:nvPr>
        </p:nvGraphicFramePr>
        <p:xfrm>
          <a:off x="4199340" y="1871944"/>
          <a:ext cx="4872040" cy="311411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10648">
                  <a:extLst>
                    <a:ext uri="{9D8B030D-6E8A-4147-A177-3AD203B41FA5}">
                      <a16:colId xmlns:a16="http://schemas.microsoft.com/office/drawing/2014/main" val="4278001263"/>
                    </a:ext>
                  </a:extLst>
                </a:gridCol>
                <a:gridCol w="1345242">
                  <a:extLst>
                    <a:ext uri="{9D8B030D-6E8A-4147-A177-3AD203B41FA5}">
                      <a16:colId xmlns:a16="http://schemas.microsoft.com/office/drawing/2014/main" val="2923581515"/>
                    </a:ext>
                  </a:extLst>
                </a:gridCol>
                <a:gridCol w="1347806">
                  <a:extLst>
                    <a:ext uri="{9D8B030D-6E8A-4147-A177-3AD203B41FA5}">
                      <a16:colId xmlns:a16="http://schemas.microsoft.com/office/drawing/2014/main" val="2262310304"/>
                    </a:ext>
                  </a:extLst>
                </a:gridCol>
                <a:gridCol w="1068344">
                  <a:extLst>
                    <a:ext uri="{9D8B030D-6E8A-4147-A177-3AD203B41FA5}">
                      <a16:colId xmlns:a16="http://schemas.microsoft.com/office/drawing/2014/main" val="3272085454"/>
                    </a:ext>
                  </a:extLst>
                </a:gridCol>
              </a:tblGrid>
              <a:tr h="249888">
                <a:tc>
                  <a:txBody>
                    <a:bodyPr/>
                    <a:lstStyle/>
                    <a:p>
                      <a:r>
                        <a:rPr lang="fi-FI" sz="1000"/>
                        <a:t>Tavoitteet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Mittarit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Toimenpiteet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vastuuhenkilöt</a:t>
                      </a:r>
                    </a:p>
                  </a:txBody>
                  <a:tcPr marL="60367" marR="60367" marT="30183" marB="30183"/>
                </a:tc>
                <a:extLst>
                  <a:ext uri="{0D108BD9-81ED-4DB2-BD59-A6C34878D82A}">
                    <a16:rowId xmlns:a16="http://schemas.microsoft.com/office/drawing/2014/main" val="1536044592"/>
                  </a:ext>
                </a:extLst>
              </a:tr>
              <a:tr h="828298">
                <a:tc>
                  <a:txBody>
                    <a:bodyPr/>
                    <a:lstStyle/>
                    <a:p>
                      <a:r>
                        <a:rPr lang="fi-FI" sz="1000"/>
                        <a:t>Ylijäämäiset tilinpäätökset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Tilinpäätös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Henkilöstöresursointi</a:t>
                      </a:r>
                    </a:p>
                    <a:p>
                      <a:r>
                        <a:rPr lang="fi-FI" sz="1000"/>
                        <a:t>Investoinnit</a:t>
                      </a:r>
                    </a:p>
                    <a:p>
                      <a:r>
                        <a:rPr lang="fi-FI" sz="1000"/>
                        <a:t>Menojen suhteuttaminen tuloihin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Talous- ja hallintojohtaja</a:t>
                      </a:r>
                    </a:p>
                  </a:txBody>
                  <a:tcPr marL="60367" marR="60367" marT="30183" marB="30183"/>
                </a:tc>
                <a:extLst>
                  <a:ext uri="{0D108BD9-81ED-4DB2-BD59-A6C34878D82A}">
                    <a16:rowId xmlns:a16="http://schemas.microsoft.com/office/drawing/2014/main" val="3101327"/>
                  </a:ext>
                </a:extLst>
              </a:tr>
              <a:tr h="680619">
                <a:tc>
                  <a:txBody>
                    <a:bodyPr/>
                    <a:lstStyle/>
                    <a:p>
                      <a:r>
                        <a:rPr lang="fi-FI" sz="1000"/>
                        <a:t>Vakavaraisuus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Ylijäämäinen tase</a:t>
                      </a:r>
                    </a:p>
                    <a:p>
                      <a:r>
                        <a:rPr lang="fi-FI" sz="1000"/>
                        <a:t>vuosikate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Omaisuudenhallinta</a:t>
                      </a:r>
                    </a:p>
                    <a:p>
                      <a:r>
                        <a:rPr lang="fi-FI" sz="1000"/>
                        <a:t>Kiinteistöstrategia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/>
                        <a:t>Talous- ja hallintojohtaja, tekninen johtaja</a:t>
                      </a:r>
                    </a:p>
                    <a:p>
                      <a:endParaRPr lang="fi-FI" sz="1000"/>
                    </a:p>
                  </a:txBody>
                  <a:tcPr marL="60367" marR="60367" marT="30183" marB="30183"/>
                </a:tc>
                <a:extLst>
                  <a:ext uri="{0D108BD9-81ED-4DB2-BD59-A6C34878D82A}">
                    <a16:rowId xmlns:a16="http://schemas.microsoft.com/office/drawing/2014/main" val="1775019471"/>
                  </a:ext>
                </a:extLst>
              </a:tr>
              <a:tr h="680619">
                <a:tc>
                  <a:txBody>
                    <a:bodyPr/>
                    <a:lstStyle/>
                    <a:p>
                      <a:r>
                        <a:rPr lang="fi-FI" sz="1000"/>
                        <a:t>Työllisyysasteen kohentaminen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/>
                        <a:t>Työttömyysprosentti, Työmarkkinatuen kuntaosuus</a:t>
                      </a:r>
                    </a:p>
                    <a:p>
                      <a:endParaRPr lang="fi-FI" sz="1000"/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Työllisyystyöryhmä</a:t>
                      </a:r>
                    </a:p>
                    <a:p>
                      <a:endParaRPr lang="fi-FI" sz="1000"/>
                    </a:p>
                    <a:p>
                      <a:r>
                        <a:rPr lang="fi-FI" sz="1000"/>
                        <a:t>Elinkeinohankkeet</a:t>
                      </a:r>
                    </a:p>
                    <a:p>
                      <a:endParaRPr lang="fi-FI" sz="1000"/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/>
                        <a:t>Työllisyys-koordinaattori, Elinkeino-koordinaattori</a:t>
                      </a:r>
                    </a:p>
                  </a:txBody>
                  <a:tcPr marL="60367" marR="60367" marT="30183" marB="30183"/>
                </a:tc>
                <a:extLst>
                  <a:ext uri="{0D108BD9-81ED-4DB2-BD59-A6C34878D82A}">
                    <a16:rowId xmlns:a16="http://schemas.microsoft.com/office/drawing/2014/main" val="3149948229"/>
                  </a:ext>
                </a:extLst>
              </a:tr>
              <a:tr h="532940">
                <a:tc>
                  <a:txBody>
                    <a:bodyPr/>
                    <a:lstStyle/>
                    <a:p>
                      <a:r>
                        <a:rPr lang="fi-FI" sz="1000"/>
                        <a:t>Kilpailukykyinen veroaste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Keski-Suomen keskimääräinen veroaste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Vuosittainen tarkastus</a:t>
                      </a:r>
                    </a:p>
                  </a:txBody>
                  <a:tcPr marL="60367" marR="60367" marT="30183" marB="3018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dirty="0"/>
                        <a:t>Talous- ja hallintojohtaja</a:t>
                      </a:r>
                    </a:p>
                    <a:p>
                      <a:endParaRPr lang="fi-FI" sz="1000" dirty="0"/>
                    </a:p>
                  </a:txBody>
                  <a:tcPr marL="60367" marR="60367" marT="30183" marB="30183"/>
                </a:tc>
                <a:extLst>
                  <a:ext uri="{0D108BD9-81ED-4DB2-BD59-A6C34878D82A}">
                    <a16:rowId xmlns:a16="http://schemas.microsoft.com/office/drawing/2014/main" val="1734367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2689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1D164-052E-4B93-A23A-49AD4D8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3" y="2998139"/>
            <a:ext cx="3124882" cy="711502"/>
          </a:xfrm>
        </p:spPr>
        <p:txBody>
          <a:bodyPr>
            <a:normAutofit fontScale="90000"/>
          </a:bodyPr>
          <a:lstStyle/>
          <a:p>
            <a:r>
              <a:rPr lang="fi-FI" sz="2600" b="1" dirty="0">
                <a:solidFill>
                  <a:srgbClr val="EBEBEB"/>
                </a:solidFill>
              </a:rPr>
              <a:t>Laadulliset painopistealueet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C3DB8737-DEB3-3B41-55D8-DF462DCE50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41546"/>
              </p:ext>
            </p:extLst>
          </p:nvPr>
        </p:nvGraphicFramePr>
        <p:xfrm>
          <a:off x="4197495" y="1835583"/>
          <a:ext cx="4872039" cy="323336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159649">
                  <a:extLst>
                    <a:ext uri="{9D8B030D-6E8A-4147-A177-3AD203B41FA5}">
                      <a16:colId xmlns:a16="http://schemas.microsoft.com/office/drawing/2014/main" val="3430945378"/>
                    </a:ext>
                  </a:extLst>
                </a:gridCol>
                <a:gridCol w="1196788">
                  <a:extLst>
                    <a:ext uri="{9D8B030D-6E8A-4147-A177-3AD203B41FA5}">
                      <a16:colId xmlns:a16="http://schemas.microsoft.com/office/drawing/2014/main" val="1393866380"/>
                    </a:ext>
                  </a:extLst>
                </a:gridCol>
                <a:gridCol w="1244537">
                  <a:extLst>
                    <a:ext uri="{9D8B030D-6E8A-4147-A177-3AD203B41FA5}">
                      <a16:colId xmlns:a16="http://schemas.microsoft.com/office/drawing/2014/main" val="3866285503"/>
                    </a:ext>
                  </a:extLst>
                </a:gridCol>
                <a:gridCol w="1271065">
                  <a:extLst>
                    <a:ext uri="{9D8B030D-6E8A-4147-A177-3AD203B41FA5}">
                      <a16:colId xmlns:a16="http://schemas.microsoft.com/office/drawing/2014/main" val="3760842829"/>
                    </a:ext>
                  </a:extLst>
                </a:gridCol>
              </a:tblGrid>
              <a:tr h="241786">
                <a:tc>
                  <a:txBody>
                    <a:bodyPr/>
                    <a:lstStyle/>
                    <a:p>
                      <a:r>
                        <a:rPr lang="fi-FI" sz="1000" dirty="0"/>
                        <a:t>Tavoitteet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1000" dirty="0"/>
                        <a:t>Mittarit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Toimenpiteet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1000"/>
                        <a:t>Vastuuhenkilöt</a:t>
                      </a:r>
                    </a:p>
                  </a:txBody>
                  <a:tcPr marL="58426" marR="58426" marT="29214" marB="29214"/>
                </a:tc>
                <a:extLst>
                  <a:ext uri="{0D108BD9-81ED-4DB2-BD59-A6C34878D82A}">
                    <a16:rowId xmlns:a16="http://schemas.microsoft.com/office/drawing/2014/main" val="3655180332"/>
                  </a:ext>
                </a:extLst>
              </a:tr>
              <a:tr h="598315">
                <a:tc>
                  <a:txBody>
                    <a:bodyPr/>
                    <a:lstStyle/>
                    <a:p>
                      <a:r>
                        <a:rPr lang="fi-FI" sz="800"/>
                        <a:t>Yleisen hyvinvoinnin edistäminen</a:t>
                      </a:r>
                    </a:p>
                    <a:p>
                      <a:endParaRPr lang="fi-FI" sz="800"/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Hyvinvointikertomus, FinSote valituin mittarein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Kuntalaiskyselyt</a:t>
                      </a:r>
                    </a:p>
                    <a:p>
                      <a:r>
                        <a:rPr lang="fi-FI" sz="800"/>
                        <a:t>Hyvinvointiryhmä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Hyvinvointi- ja sivistysjohtaja, hyvinvointi-koordinaattori</a:t>
                      </a:r>
                    </a:p>
                  </a:txBody>
                  <a:tcPr marL="58426" marR="58426" marT="29214" marB="29214"/>
                </a:tc>
                <a:extLst>
                  <a:ext uri="{0D108BD9-81ED-4DB2-BD59-A6C34878D82A}">
                    <a16:rowId xmlns:a16="http://schemas.microsoft.com/office/drawing/2014/main" val="3578870347"/>
                  </a:ext>
                </a:extLst>
              </a:tr>
              <a:tr h="470983">
                <a:tc>
                  <a:txBody>
                    <a:bodyPr/>
                    <a:lstStyle/>
                    <a:p>
                      <a:r>
                        <a:rPr lang="fi-FI" sz="800"/>
                        <a:t>Kuntalaisten palaute palveluista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kuntalais- ja käyttäjäkyselyt, palautelaatikko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Vaivaton yhteydenotto kuntaan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Kunnanjohtaja,</a:t>
                      </a:r>
                    </a:p>
                    <a:p>
                      <a:r>
                        <a:rPr lang="fi-FI" sz="800"/>
                        <a:t>viestintävastaava</a:t>
                      </a:r>
                    </a:p>
                  </a:txBody>
                  <a:tcPr marL="58426" marR="58426" marT="29214" marB="29214"/>
                </a:tc>
                <a:extLst>
                  <a:ext uri="{0D108BD9-81ED-4DB2-BD59-A6C34878D82A}">
                    <a16:rowId xmlns:a16="http://schemas.microsoft.com/office/drawing/2014/main" val="1252921431"/>
                  </a:ext>
                </a:extLst>
              </a:tr>
              <a:tr h="598315">
                <a:tc>
                  <a:txBody>
                    <a:bodyPr/>
                    <a:lstStyle/>
                    <a:p>
                      <a:r>
                        <a:rPr lang="fi-FI" sz="800"/>
                        <a:t>Yrittäjien kokema elinkeinopoliittinen tila paikallisesti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Kuntabarometri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Analysointi yhdessä yrittäjäjärjestöjen kanssa</a:t>
                      </a:r>
                    </a:p>
                    <a:p>
                      <a:endParaRPr lang="fi-FI" sz="800"/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Kunnanjohtaja,</a:t>
                      </a:r>
                    </a:p>
                    <a:p>
                      <a:r>
                        <a:rPr lang="fi-FI" sz="800"/>
                        <a:t>Elinkeinokoordinaattori</a:t>
                      </a:r>
                    </a:p>
                  </a:txBody>
                  <a:tcPr marL="58426" marR="58426" marT="29214" marB="29214"/>
                </a:tc>
                <a:extLst>
                  <a:ext uri="{0D108BD9-81ED-4DB2-BD59-A6C34878D82A}">
                    <a16:rowId xmlns:a16="http://schemas.microsoft.com/office/drawing/2014/main" val="1695393407"/>
                  </a:ext>
                </a:extLst>
              </a:tr>
              <a:tr h="725647">
                <a:tc>
                  <a:txBody>
                    <a:bodyPr/>
                    <a:lstStyle/>
                    <a:p>
                      <a:r>
                        <a:rPr lang="fi-FI" sz="800"/>
                        <a:t>Henkilöstön hyvinvointi ja hyvä työnantajakuva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Henkilöstöraportti,</a:t>
                      </a:r>
                    </a:p>
                    <a:p>
                      <a:r>
                        <a:rPr lang="fi-FI" sz="800"/>
                        <a:t>Työurien pituudet</a:t>
                      </a:r>
                    </a:p>
                    <a:p>
                      <a:r>
                        <a:rPr lang="fi-FI" sz="800"/>
                        <a:t>Henkilöstön vaihtuvuus,</a:t>
                      </a:r>
                    </a:p>
                    <a:p>
                      <a:r>
                        <a:rPr lang="fi-FI" sz="800"/>
                        <a:t>Työhyvinvointikyselyt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Hyvinvointikoulutus, tyhy-toiminta,</a:t>
                      </a:r>
                    </a:p>
                    <a:p>
                      <a:r>
                        <a:rPr lang="fi-FI" sz="800"/>
                        <a:t>Henkilöstökertomus</a:t>
                      </a:r>
                    </a:p>
                    <a:p>
                      <a:r>
                        <a:rPr lang="fi-FI" sz="800"/>
                        <a:t>palkitsemisohjeistus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Kunnanjohtaja</a:t>
                      </a:r>
                    </a:p>
                    <a:p>
                      <a:r>
                        <a:rPr lang="fi-FI" sz="800"/>
                        <a:t>Talous- ja hallintojohtaja</a:t>
                      </a:r>
                    </a:p>
                  </a:txBody>
                  <a:tcPr marL="58426" marR="58426" marT="29214" marB="29214"/>
                </a:tc>
                <a:extLst>
                  <a:ext uri="{0D108BD9-81ED-4DB2-BD59-A6C34878D82A}">
                    <a16:rowId xmlns:a16="http://schemas.microsoft.com/office/drawing/2014/main" val="2957819954"/>
                  </a:ext>
                </a:extLst>
              </a:tr>
              <a:tr h="598315">
                <a:tc>
                  <a:txBody>
                    <a:bodyPr/>
                    <a:lstStyle/>
                    <a:p>
                      <a:r>
                        <a:rPr lang="fi-FI" sz="800"/>
                        <a:t>Osallistumien, Avoimuus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Uudet toimintatavat, kuntalaisten ehdotukset ja niiden toteuttaminen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/>
                        <a:t>Kunnanhallituksen nimeämä työryhmä,</a:t>
                      </a:r>
                    </a:p>
                    <a:p>
                      <a:r>
                        <a:rPr lang="fi-FI" sz="800"/>
                        <a:t>Osallistuva budjetointi</a:t>
                      </a:r>
                    </a:p>
                  </a:txBody>
                  <a:tcPr marL="58426" marR="58426" marT="29214" marB="29214"/>
                </a:tc>
                <a:tc>
                  <a:txBody>
                    <a:bodyPr/>
                    <a:lstStyle/>
                    <a:p>
                      <a:r>
                        <a:rPr lang="fi-FI" sz="800" dirty="0"/>
                        <a:t>Kunnanjohtaja</a:t>
                      </a:r>
                    </a:p>
                  </a:txBody>
                  <a:tcPr marL="58426" marR="58426" marT="29214" marB="29214"/>
                </a:tc>
                <a:extLst>
                  <a:ext uri="{0D108BD9-81ED-4DB2-BD59-A6C34878D82A}">
                    <a16:rowId xmlns:a16="http://schemas.microsoft.com/office/drawing/2014/main" val="323900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5399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1D164-052E-4B93-A23A-49AD4D8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6" y="3073247"/>
            <a:ext cx="3124882" cy="711502"/>
          </a:xfrm>
        </p:spPr>
        <p:txBody>
          <a:bodyPr>
            <a:normAutofit fontScale="90000"/>
          </a:bodyPr>
          <a:lstStyle/>
          <a:p>
            <a:r>
              <a:rPr lang="fi-FI" sz="2600" b="1" dirty="0">
                <a:solidFill>
                  <a:srgbClr val="EBEBEB"/>
                </a:solidFill>
              </a:rPr>
              <a:t>Sivistystoimen valitut painopistealueet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D12BA68-0740-7690-C48F-FC5D7AC78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19" y="2060848"/>
            <a:ext cx="489172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6936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1D164-052E-4B93-A23A-49AD4D8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6" y="3073247"/>
            <a:ext cx="3124882" cy="711502"/>
          </a:xfrm>
        </p:spPr>
        <p:txBody>
          <a:bodyPr>
            <a:normAutofit fontScale="90000"/>
          </a:bodyPr>
          <a:lstStyle/>
          <a:p>
            <a:r>
              <a:rPr lang="fi-FI" sz="2600" b="1" dirty="0">
                <a:solidFill>
                  <a:srgbClr val="EBEBEB"/>
                </a:solidFill>
              </a:rPr>
              <a:t>Hyvinvoinnin valitut painopistealueet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BC1B547-A780-FC93-731E-E7CCDE99B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994" y="2132856"/>
            <a:ext cx="50156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496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1D164-052E-4B93-A23A-49AD4D8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7" y="2717498"/>
            <a:ext cx="3124882" cy="711502"/>
          </a:xfrm>
        </p:spPr>
        <p:txBody>
          <a:bodyPr>
            <a:normAutofit fontScale="90000"/>
          </a:bodyPr>
          <a:lstStyle/>
          <a:p>
            <a:r>
              <a:rPr lang="fi-FI" sz="2600" b="1" dirty="0">
                <a:solidFill>
                  <a:srgbClr val="EBEBEB"/>
                </a:solidFill>
              </a:rPr>
              <a:t>Teknisen- ja ympäristötoimen valitut painopistealueet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8AEDCCA-C29C-F168-4DEA-E6AF80D82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18" y="1222274"/>
            <a:ext cx="4939625" cy="285479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C7C74653-F9DE-2857-093C-DE305CCA8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03" y="4056794"/>
            <a:ext cx="4939624" cy="151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3170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1D164-052E-4B93-A23A-49AD4D8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3" y="2998139"/>
            <a:ext cx="3124882" cy="711502"/>
          </a:xfrm>
        </p:spPr>
        <p:txBody>
          <a:bodyPr>
            <a:normAutofit fontScale="90000"/>
          </a:bodyPr>
          <a:lstStyle/>
          <a:p>
            <a:r>
              <a:rPr lang="fi-FI" sz="2600" b="1" dirty="0">
                <a:solidFill>
                  <a:srgbClr val="EBEBEB"/>
                </a:solidFill>
              </a:rPr>
              <a:t>Elinvoiman valitut painopistealueet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6DE1D24-BC29-7774-CBF7-8FB46EF8C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118" y="1854820"/>
            <a:ext cx="4943385" cy="29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509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D31D164-052E-4B93-A23A-49AD4D8E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16" y="1062044"/>
            <a:ext cx="3124882" cy="711502"/>
          </a:xfrm>
        </p:spPr>
        <p:txBody>
          <a:bodyPr>
            <a:normAutofit/>
          </a:bodyPr>
          <a:lstStyle/>
          <a:p>
            <a:r>
              <a:rPr lang="fi-FI" sz="2600" b="1" dirty="0">
                <a:solidFill>
                  <a:srgbClr val="EBEBEB"/>
                </a:solidFill>
              </a:rPr>
              <a:t>Omistajapolitiikka</a:t>
            </a:r>
          </a:p>
        </p:txBody>
      </p:sp>
      <p:sp>
        <p:nvSpPr>
          <p:cNvPr id="4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6" name="Kuva 35">
            <a:extLst>
              <a:ext uri="{FF2B5EF4-FFF2-40B4-BE49-F238E27FC236}">
                <a16:creationId xmlns:a16="http://schemas.microsoft.com/office/drawing/2014/main" id="{F6BC5577-BBB4-4BEC-BF38-59D91838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94" y="2141463"/>
            <a:ext cx="4087416" cy="2575071"/>
          </a:xfrm>
          <a:prstGeom prst="rect">
            <a:avLst/>
          </a:prstGeom>
          <a:effectLst/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E53E63-38A4-4E3C-9154-53A2022A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90" y="2242233"/>
            <a:ext cx="3124882" cy="29348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Clr>
                <a:schemeClr val="accent1">
                  <a:lumMod val="50000"/>
                </a:schemeClr>
              </a:buClr>
              <a:buNone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Joutsan Lämpö Oy, Joutsan Vesihuolto Oy, Kiinteistö Oy Joutsan Vuokra-asunnot</a:t>
            </a:r>
          </a:p>
          <a:p>
            <a:pPr marL="0" indent="0">
              <a:lnSpc>
                <a:spcPct val="90000"/>
              </a:lnSpc>
              <a:buClr>
                <a:schemeClr val="accent1">
                  <a:lumMod val="50000"/>
                </a:schemeClr>
              </a:buClr>
              <a:buNone/>
            </a:pPr>
            <a:endParaRPr lang="fi-FI" sz="1100" b="1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Vahva omistajaohjaus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Nykyinen omistajarakenne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Tarkoituksenmukainen omaisuudenhallinta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Tarpeettomista kiinteistöistä luopuminen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Taloudellinen kuri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Konsernin lainakanta kohtuullinen 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100" b="1" dirty="0">
                <a:solidFill>
                  <a:schemeClr val="bg1"/>
                </a:solidFill>
                <a:latin typeface="+mn-lt"/>
              </a:rPr>
              <a:t>Vuokra-asunnot yhteiseen yhtiöön</a:t>
            </a:r>
          </a:p>
        </p:txBody>
      </p:sp>
    </p:spTree>
    <p:extLst>
      <p:ext uri="{BB962C8B-B14F-4D97-AF65-F5344CB8AC3E}">
        <p14:creationId xmlns:p14="http://schemas.microsoft.com/office/powerpoint/2010/main" val="426770985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45" y="764704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900" b="1" dirty="0">
                <a:solidFill>
                  <a:srgbClr val="EBEBEB"/>
                </a:solidFill>
              </a:rPr>
              <a:t>Hyvinvointi-vaikutusten </a:t>
            </a:r>
            <a:br>
              <a:rPr lang="fi-FI" sz="2900" b="1" dirty="0">
                <a:solidFill>
                  <a:srgbClr val="EBEBEB"/>
                </a:solidFill>
              </a:rPr>
            </a:br>
            <a:r>
              <a:rPr lang="fi-FI" sz="2900" b="1" dirty="0">
                <a:solidFill>
                  <a:srgbClr val="EBEBEB"/>
                </a:solidFill>
              </a:rPr>
              <a:t>arviointi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EA35CE-A993-4387-8695-324E42E84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94" y="1010410"/>
            <a:ext cx="4087416" cy="4837177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F1454-40A4-4C99-92E6-07BFFCB6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3124882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Asukkaiden ja kunnan hyvinvointi on tärkeää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</a:rPr>
              <a:t>Arvioimme säännöllisesti päätösten ja toimenpiteiden hyvinvointi-vaikutuksia</a:t>
            </a:r>
          </a:p>
        </p:txBody>
      </p:sp>
    </p:spTree>
    <p:extLst>
      <p:ext uri="{BB962C8B-B14F-4D97-AF65-F5344CB8AC3E}">
        <p14:creationId xmlns:p14="http://schemas.microsoft.com/office/powerpoint/2010/main" val="162852978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45" y="823268"/>
            <a:ext cx="3124882" cy="1622321"/>
          </a:xfrm>
        </p:spPr>
        <p:txBody>
          <a:bodyPr>
            <a:normAutofit/>
          </a:bodyPr>
          <a:lstStyle/>
          <a:p>
            <a:r>
              <a:rPr lang="fi-FI" sz="2900" b="1" dirty="0">
                <a:solidFill>
                  <a:srgbClr val="EBEBEB"/>
                </a:solidFill>
              </a:rPr>
              <a:t>Pyrimme:</a:t>
            </a:r>
          </a:p>
        </p:txBody>
      </p:sp>
      <p:sp>
        <p:nvSpPr>
          <p:cNvPr id="2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424C790-841A-4B95-BEA8-617311E56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94" y="1911545"/>
            <a:ext cx="4087416" cy="3034906"/>
          </a:xfrm>
          <a:prstGeom prst="rect">
            <a:avLst/>
          </a:prstGeom>
          <a:effectLst/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0119B5-2DC3-4FF8-B1B4-7F584918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66" y="1911545"/>
            <a:ext cx="3124882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rgbClr val="EBEBEB"/>
                </a:solidFill>
                <a:cs typeface="Helvetica" panose="020B0604020202020204" pitchFamily="34" charset="0"/>
              </a:rPr>
              <a:t>Järjestämään hyvät palvelut kunnan asukkaille </a:t>
            </a:r>
          </a:p>
          <a:p>
            <a:pPr marL="0" indent="0">
              <a:buNone/>
            </a:pPr>
            <a:endParaRPr lang="fi-FI" sz="1000" b="1" dirty="0">
              <a:solidFill>
                <a:srgbClr val="EBEBEB"/>
              </a:solidFill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fi-FI" b="1" dirty="0">
                <a:solidFill>
                  <a:srgbClr val="EBEBEB"/>
                </a:solidFill>
                <a:cs typeface="Helvetica" panose="020B0604020202020204" pitchFamily="34" charset="0"/>
              </a:rPr>
              <a:t>Huolehtimaan asukkaiden ja ympäristön hyvinvoinnista sekä luomaan yrittäjille mahdollisuuksia menestyä</a:t>
            </a:r>
          </a:p>
          <a:p>
            <a:endParaRPr lang="fi-FI" b="1" dirty="0">
              <a:solidFill>
                <a:srgbClr val="EBEBEB"/>
              </a:solidFill>
              <a:latin typeface="Candara" panose="020E0502030303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A96BF643-077C-4F0F-8746-7B28F742EB4B}"/>
              </a:ext>
            </a:extLst>
          </p:cNvPr>
          <p:cNvSpPr/>
          <p:nvPr/>
        </p:nvSpPr>
        <p:spPr bwMode="auto">
          <a:xfrm>
            <a:off x="243835" y="2283351"/>
            <a:ext cx="4389125" cy="3690729"/>
          </a:xfrm>
          <a:custGeom>
            <a:avLst/>
            <a:gdLst>
              <a:gd name="connsiteX0" fmla="*/ 193045 w 4389125"/>
              <a:gd name="connsiteY0" fmla="*/ 459849 h 3690729"/>
              <a:gd name="connsiteX1" fmla="*/ 274325 w 4389125"/>
              <a:gd name="connsiteY1" fmla="*/ 419209 h 3690729"/>
              <a:gd name="connsiteX2" fmla="*/ 314965 w 4389125"/>
              <a:gd name="connsiteY2" fmla="*/ 398889 h 3690729"/>
              <a:gd name="connsiteX3" fmla="*/ 386085 w 4389125"/>
              <a:gd name="connsiteY3" fmla="*/ 378569 h 3690729"/>
              <a:gd name="connsiteX4" fmla="*/ 416565 w 4389125"/>
              <a:gd name="connsiteY4" fmla="*/ 358249 h 3690729"/>
              <a:gd name="connsiteX5" fmla="*/ 477525 w 4389125"/>
              <a:gd name="connsiteY5" fmla="*/ 348089 h 3690729"/>
              <a:gd name="connsiteX6" fmla="*/ 508005 w 4389125"/>
              <a:gd name="connsiteY6" fmla="*/ 337929 h 3690729"/>
              <a:gd name="connsiteX7" fmla="*/ 589285 w 4389125"/>
              <a:gd name="connsiteY7" fmla="*/ 327769 h 3690729"/>
              <a:gd name="connsiteX8" fmla="*/ 619765 w 4389125"/>
              <a:gd name="connsiteY8" fmla="*/ 317609 h 3690729"/>
              <a:gd name="connsiteX9" fmla="*/ 782325 w 4389125"/>
              <a:gd name="connsiteY9" fmla="*/ 287129 h 3690729"/>
              <a:gd name="connsiteX10" fmla="*/ 822965 w 4389125"/>
              <a:gd name="connsiteY10" fmla="*/ 276969 h 3690729"/>
              <a:gd name="connsiteX11" fmla="*/ 853445 w 4389125"/>
              <a:gd name="connsiteY11" fmla="*/ 266809 h 3690729"/>
              <a:gd name="connsiteX12" fmla="*/ 975365 w 4389125"/>
              <a:gd name="connsiteY12" fmla="*/ 246489 h 3690729"/>
              <a:gd name="connsiteX13" fmla="*/ 3921765 w 4389125"/>
              <a:gd name="connsiteY13" fmla="*/ 236329 h 3690729"/>
              <a:gd name="connsiteX14" fmla="*/ 3982725 w 4389125"/>
              <a:gd name="connsiteY14" fmla="*/ 195689 h 3690729"/>
              <a:gd name="connsiteX15" fmla="*/ 4053845 w 4389125"/>
              <a:gd name="connsiteY15" fmla="*/ 134729 h 3690729"/>
              <a:gd name="connsiteX16" fmla="*/ 4074165 w 4389125"/>
              <a:gd name="connsiteY16" fmla="*/ 104249 h 3690729"/>
              <a:gd name="connsiteX17" fmla="*/ 4094485 w 4389125"/>
              <a:gd name="connsiteY17" fmla="*/ 43289 h 3690729"/>
              <a:gd name="connsiteX18" fmla="*/ 4084325 w 4389125"/>
              <a:gd name="connsiteY18" fmla="*/ 2649 h 3690729"/>
              <a:gd name="connsiteX19" fmla="*/ 4013205 w 4389125"/>
              <a:gd name="connsiteY19" fmla="*/ 12809 h 3690729"/>
              <a:gd name="connsiteX20" fmla="*/ 3952245 w 4389125"/>
              <a:gd name="connsiteY20" fmla="*/ 43289 h 3690729"/>
              <a:gd name="connsiteX21" fmla="*/ 3942085 w 4389125"/>
              <a:gd name="connsiteY21" fmla="*/ 73769 h 3690729"/>
              <a:gd name="connsiteX22" fmla="*/ 3921765 w 4389125"/>
              <a:gd name="connsiteY22" fmla="*/ 104249 h 3690729"/>
              <a:gd name="connsiteX23" fmla="*/ 3901445 w 4389125"/>
              <a:gd name="connsiteY23" fmla="*/ 165209 h 3690729"/>
              <a:gd name="connsiteX24" fmla="*/ 3891285 w 4389125"/>
              <a:gd name="connsiteY24" fmla="*/ 195689 h 3690729"/>
              <a:gd name="connsiteX25" fmla="*/ 3881125 w 4389125"/>
              <a:gd name="connsiteY25" fmla="*/ 276969 h 3690729"/>
              <a:gd name="connsiteX26" fmla="*/ 3870965 w 4389125"/>
              <a:gd name="connsiteY26" fmla="*/ 307449 h 3690729"/>
              <a:gd name="connsiteX27" fmla="*/ 3860805 w 4389125"/>
              <a:gd name="connsiteY27" fmla="*/ 368409 h 3690729"/>
              <a:gd name="connsiteX28" fmla="*/ 3850645 w 4389125"/>
              <a:gd name="connsiteY28" fmla="*/ 449689 h 3690729"/>
              <a:gd name="connsiteX29" fmla="*/ 3840485 w 4389125"/>
              <a:gd name="connsiteY29" fmla="*/ 480169 h 3690729"/>
              <a:gd name="connsiteX30" fmla="*/ 3830325 w 4389125"/>
              <a:gd name="connsiteY30" fmla="*/ 520809 h 3690729"/>
              <a:gd name="connsiteX31" fmla="*/ 3799845 w 4389125"/>
              <a:gd name="connsiteY31" fmla="*/ 581769 h 3690729"/>
              <a:gd name="connsiteX32" fmla="*/ 3779525 w 4389125"/>
              <a:gd name="connsiteY32" fmla="*/ 683369 h 3690729"/>
              <a:gd name="connsiteX33" fmla="*/ 3769365 w 4389125"/>
              <a:gd name="connsiteY33" fmla="*/ 713849 h 3690729"/>
              <a:gd name="connsiteX34" fmla="*/ 3749045 w 4389125"/>
              <a:gd name="connsiteY34" fmla="*/ 795129 h 3690729"/>
              <a:gd name="connsiteX35" fmla="*/ 3738885 w 4389125"/>
              <a:gd name="connsiteY35" fmla="*/ 1414889 h 3690729"/>
              <a:gd name="connsiteX36" fmla="*/ 3728725 w 4389125"/>
              <a:gd name="connsiteY36" fmla="*/ 1465689 h 3690729"/>
              <a:gd name="connsiteX37" fmla="*/ 3708405 w 4389125"/>
              <a:gd name="connsiteY37" fmla="*/ 1536809 h 3690729"/>
              <a:gd name="connsiteX38" fmla="*/ 3688085 w 4389125"/>
              <a:gd name="connsiteY38" fmla="*/ 1618089 h 3690729"/>
              <a:gd name="connsiteX39" fmla="*/ 3677925 w 4389125"/>
              <a:gd name="connsiteY39" fmla="*/ 1648569 h 3690729"/>
              <a:gd name="connsiteX40" fmla="*/ 3667765 w 4389125"/>
              <a:gd name="connsiteY40" fmla="*/ 1689209 h 3690729"/>
              <a:gd name="connsiteX41" fmla="*/ 3647445 w 4389125"/>
              <a:gd name="connsiteY41" fmla="*/ 1719689 h 3690729"/>
              <a:gd name="connsiteX42" fmla="*/ 3627125 w 4389125"/>
              <a:gd name="connsiteY42" fmla="*/ 1780649 h 3690729"/>
              <a:gd name="connsiteX43" fmla="*/ 3616965 w 4389125"/>
              <a:gd name="connsiteY43" fmla="*/ 1811129 h 3690729"/>
              <a:gd name="connsiteX44" fmla="*/ 3586485 w 4389125"/>
              <a:gd name="connsiteY44" fmla="*/ 1872089 h 3690729"/>
              <a:gd name="connsiteX45" fmla="*/ 3576325 w 4389125"/>
              <a:gd name="connsiteY45" fmla="*/ 1912729 h 3690729"/>
              <a:gd name="connsiteX46" fmla="*/ 3545845 w 4389125"/>
              <a:gd name="connsiteY46" fmla="*/ 2044809 h 3690729"/>
              <a:gd name="connsiteX47" fmla="*/ 3525525 w 4389125"/>
              <a:gd name="connsiteY47" fmla="*/ 2166729 h 3690729"/>
              <a:gd name="connsiteX48" fmla="*/ 3515365 w 4389125"/>
              <a:gd name="connsiteY48" fmla="*/ 2237849 h 3690729"/>
              <a:gd name="connsiteX49" fmla="*/ 3505205 w 4389125"/>
              <a:gd name="connsiteY49" fmla="*/ 2278489 h 3690729"/>
              <a:gd name="connsiteX50" fmla="*/ 3495045 w 4389125"/>
              <a:gd name="connsiteY50" fmla="*/ 2359769 h 3690729"/>
              <a:gd name="connsiteX51" fmla="*/ 3484885 w 4389125"/>
              <a:gd name="connsiteY51" fmla="*/ 2400409 h 3690729"/>
              <a:gd name="connsiteX52" fmla="*/ 3474725 w 4389125"/>
              <a:gd name="connsiteY52" fmla="*/ 2451209 h 3690729"/>
              <a:gd name="connsiteX53" fmla="*/ 3454405 w 4389125"/>
              <a:gd name="connsiteY53" fmla="*/ 2623929 h 3690729"/>
              <a:gd name="connsiteX54" fmla="*/ 3464565 w 4389125"/>
              <a:gd name="connsiteY54" fmla="*/ 2938889 h 3690729"/>
              <a:gd name="connsiteX55" fmla="*/ 3495045 w 4389125"/>
              <a:gd name="connsiteY55" fmla="*/ 2959209 h 3690729"/>
              <a:gd name="connsiteX56" fmla="*/ 3505205 w 4389125"/>
              <a:gd name="connsiteY56" fmla="*/ 2989689 h 3690729"/>
              <a:gd name="connsiteX57" fmla="*/ 3535685 w 4389125"/>
              <a:gd name="connsiteY57" fmla="*/ 3020169 h 3690729"/>
              <a:gd name="connsiteX58" fmla="*/ 3556005 w 4389125"/>
              <a:gd name="connsiteY58" fmla="*/ 3060809 h 3690729"/>
              <a:gd name="connsiteX59" fmla="*/ 3596645 w 4389125"/>
              <a:gd name="connsiteY59" fmla="*/ 3081129 h 3690729"/>
              <a:gd name="connsiteX60" fmla="*/ 3728725 w 4389125"/>
              <a:gd name="connsiteY60" fmla="*/ 3152249 h 3690729"/>
              <a:gd name="connsiteX61" fmla="*/ 3870965 w 4389125"/>
              <a:gd name="connsiteY61" fmla="*/ 3213209 h 3690729"/>
              <a:gd name="connsiteX62" fmla="*/ 3901445 w 4389125"/>
              <a:gd name="connsiteY62" fmla="*/ 3223369 h 3690729"/>
              <a:gd name="connsiteX63" fmla="*/ 3931925 w 4389125"/>
              <a:gd name="connsiteY63" fmla="*/ 3233529 h 3690729"/>
              <a:gd name="connsiteX64" fmla="*/ 4185925 w 4389125"/>
              <a:gd name="connsiteY64" fmla="*/ 3223369 h 3690729"/>
              <a:gd name="connsiteX65" fmla="*/ 4307845 w 4389125"/>
              <a:gd name="connsiteY65" fmla="*/ 3162409 h 3690729"/>
              <a:gd name="connsiteX66" fmla="*/ 4338325 w 4389125"/>
              <a:gd name="connsiteY66" fmla="*/ 3142089 h 3690729"/>
              <a:gd name="connsiteX67" fmla="*/ 4348485 w 4389125"/>
              <a:gd name="connsiteY67" fmla="*/ 3111609 h 3690729"/>
              <a:gd name="connsiteX68" fmla="*/ 4389125 w 4389125"/>
              <a:gd name="connsiteY68" fmla="*/ 3050649 h 3690729"/>
              <a:gd name="connsiteX69" fmla="*/ 4378965 w 4389125"/>
              <a:gd name="connsiteY69" fmla="*/ 2979529 h 3690729"/>
              <a:gd name="connsiteX70" fmla="*/ 4348485 w 4389125"/>
              <a:gd name="connsiteY70" fmla="*/ 2959209 h 3690729"/>
              <a:gd name="connsiteX71" fmla="*/ 4175765 w 4389125"/>
              <a:gd name="connsiteY71" fmla="*/ 2938889 h 3690729"/>
              <a:gd name="connsiteX72" fmla="*/ 3647445 w 4389125"/>
              <a:gd name="connsiteY72" fmla="*/ 2949049 h 3690729"/>
              <a:gd name="connsiteX73" fmla="*/ 3586485 w 4389125"/>
              <a:gd name="connsiteY73" fmla="*/ 2959209 h 3690729"/>
              <a:gd name="connsiteX74" fmla="*/ 3464565 w 4389125"/>
              <a:gd name="connsiteY74" fmla="*/ 2969369 h 3690729"/>
              <a:gd name="connsiteX75" fmla="*/ 3373125 w 4389125"/>
              <a:gd name="connsiteY75" fmla="*/ 2989689 h 3690729"/>
              <a:gd name="connsiteX76" fmla="*/ 3332485 w 4389125"/>
              <a:gd name="connsiteY76" fmla="*/ 2999849 h 3690729"/>
              <a:gd name="connsiteX77" fmla="*/ 3007365 w 4389125"/>
              <a:gd name="connsiteY77" fmla="*/ 3010009 h 3690729"/>
              <a:gd name="connsiteX78" fmla="*/ 2915925 w 4389125"/>
              <a:gd name="connsiteY78" fmla="*/ 3020169 h 3690729"/>
              <a:gd name="connsiteX79" fmla="*/ 2804165 w 4389125"/>
              <a:gd name="connsiteY79" fmla="*/ 3030329 h 3690729"/>
              <a:gd name="connsiteX80" fmla="*/ 2702565 w 4389125"/>
              <a:gd name="connsiteY80" fmla="*/ 3050649 h 3690729"/>
              <a:gd name="connsiteX81" fmla="*/ 2611125 w 4389125"/>
              <a:gd name="connsiteY81" fmla="*/ 3060809 h 3690729"/>
              <a:gd name="connsiteX82" fmla="*/ 2438405 w 4389125"/>
              <a:gd name="connsiteY82" fmla="*/ 3081129 h 3690729"/>
              <a:gd name="connsiteX83" fmla="*/ 2357125 w 4389125"/>
              <a:gd name="connsiteY83" fmla="*/ 3101449 h 3690729"/>
              <a:gd name="connsiteX84" fmla="*/ 2286005 w 4389125"/>
              <a:gd name="connsiteY84" fmla="*/ 3111609 h 3690729"/>
              <a:gd name="connsiteX85" fmla="*/ 2235205 w 4389125"/>
              <a:gd name="connsiteY85" fmla="*/ 3121769 h 3690729"/>
              <a:gd name="connsiteX86" fmla="*/ 2174245 w 4389125"/>
              <a:gd name="connsiteY86" fmla="*/ 3131929 h 3690729"/>
              <a:gd name="connsiteX87" fmla="*/ 2082805 w 4389125"/>
              <a:gd name="connsiteY87" fmla="*/ 3152249 h 3690729"/>
              <a:gd name="connsiteX88" fmla="*/ 1971045 w 4389125"/>
              <a:gd name="connsiteY88" fmla="*/ 3162409 h 3690729"/>
              <a:gd name="connsiteX89" fmla="*/ 1869445 w 4389125"/>
              <a:gd name="connsiteY89" fmla="*/ 3182729 h 3690729"/>
              <a:gd name="connsiteX90" fmla="*/ 1808485 w 4389125"/>
              <a:gd name="connsiteY90" fmla="*/ 3192889 h 3690729"/>
              <a:gd name="connsiteX91" fmla="*/ 1778005 w 4389125"/>
              <a:gd name="connsiteY91" fmla="*/ 3203049 h 3690729"/>
              <a:gd name="connsiteX92" fmla="*/ 1686565 w 4389125"/>
              <a:gd name="connsiteY92" fmla="*/ 3213209 h 3690729"/>
              <a:gd name="connsiteX93" fmla="*/ 1625605 w 4389125"/>
              <a:gd name="connsiteY93" fmla="*/ 3253849 h 3690729"/>
              <a:gd name="connsiteX94" fmla="*/ 1595125 w 4389125"/>
              <a:gd name="connsiteY94" fmla="*/ 3274169 h 3690729"/>
              <a:gd name="connsiteX95" fmla="*/ 1584965 w 4389125"/>
              <a:gd name="connsiteY95" fmla="*/ 3304649 h 3690729"/>
              <a:gd name="connsiteX96" fmla="*/ 1605285 w 4389125"/>
              <a:gd name="connsiteY96" fmla="*/ 3446889 h 3690729"/>
              <a:gd name="connsiteX97" fmla="*/ 1625605 w 4389125"/>
              <a:gd name="connsiteY97" fmla="*/ 3487529 h 3690729"/>
              <a:gd name="connsiteX98" fmla="*/ 1656085 w 4389125"/>
              <a:gd name="connsiteY98" fmla="*/ 3497689 h 3690729"/>
              <a:gd name="connsiteX99" fmla="*/ 1686565 w 4389125"/>
              <a:gd name="connsiteY99" fmla="*/ 3518009 h 3690729"/>
              <a:gd name="connsiteX100" fmla="*/ 1717045 w 4389125"/>
              <a:gd name="connsiteY100" fmla="*/ 3528169 h 3690729"/>
              <a:gd name="connsiteX101" fmla="*/ 1747525 w 4389125"/>
              <a:gd name="connsiteY101" fmla="*/ 3548489 h 3690729"/>
              <a:gd name="connsiteX102" fmla="*/ 1818645 w 4389125"/>
              <a:gd name="connsiteY102" fmla="*/ 3568809 h 3690729"/>
              <a:gd name="connsiteX103" fmla="*/ 1849125 w 4389125"/>
              <a:gd name="connsiteY103" fmla="*/ 3589129 h 3690729"/>
              <a:gd name="connsiteX104" fmla="*/ 1910085 w 4389125"/>
              <a:gd name="connsiteY104" fmla="*/ 3609449 h 3690729"/>
              <a:gd name="connsiteX105" fmla="*/ 1940565 w 4389125"/>
              <a:gd name="connsiteY105" fmla="*/ 3619609 h 3690729"/>
              <a:gd name="connsiteX106" fmla="*/ 2082805 w 4389125"/>
              <a:gd name="connsiteY106" fmla="*/ 3660249 h 3690729"/>
              <a:gd name="connsiteX107" fmla="*/ 2113285 w 4389125"/>
              <a:gd name="connsiteY107" fmla="*/ 3670409 h 3690729"/>
              <a:gd name="connsiteX108" fmla="*/ 2174245 w 4389125"/>
              <a:gd name="connsiteY108" fmla="*/ 3680569 h 3690729"/>
              <a:gd name="connsiteX109" fmla="*/ 2214885 w 4389125"/>
              <a:gd name="connsiteY109" fmla="*/ 3690729 h 3690729"/>
              <a:gd name="connsiteX110" fmla="*/ 2326645 w 4389125"/>
              <a:gd name="connsiteY110" fmla="*/ 3680569 h 3690729"/>
              <a:gd name="connsiteX111" fmla="*/ 2397765 w 4389125"/>
              <a:gd name="connsiteY111" fmla="*/ 3660249 h 3690729"/>
              <a:gd name="connsiteX112" fmla="*/ 2428245 w 4389125"/>
              <a:gd name="connsiteY112" fmla="*/ 3629769 h 3690729"/>
              <a:gd name="connsiteX113" fmla="*/ 2458725 w 4389125"/>
              <a:gd name="connsiteY113" fmla="*/ 3619609 h 3690729"/>
              <a:gd name="connsiteX114" fmla="*/ 2479045 w 4389125"/>
              <a:gd name="connsiteY114" fmla="*/ 3589129 h 3690729"/>
              <a:gd name="connsiteX115" fmla="*/ 2489205 w 4389125"/>
              <a:gd name="connsiteY115" fmla="*/ 3538329 h 3690729"/>
              <a:gd name="connsiteX116" fmla="*/ 2499365 w 4389125"/>
              <a:gd name="connsiteY116" fmla="*/ 3507849 h 3690729"/>
              <a:gd name="connsiteX117" fmla="*/ 2529845 w 4389125"/>
              <a:gd name="connsiteY117" fmla="*/ 3365609 h 3690729"/>
              <a:gd name="connsiteX118" fmla="*/ 2550165 w 4389125"/>
              <a:gd name="connsiteY118" fmla="*/ 3192889 h 3690729"/>
              <a:gd name="connsiteX119" fmla="*/ 2540005 w 4389125"/>
              <a:gd name="connsiteY119" fmla="*/ 2928729 h 3690729"/>
              <a:gd name="connsiteX120" fmla="*/ 2499365 w 4389125"/>
              <a:gd name="connsiteY120" fmla="*/ 2847449 h 3690729"/>
              <a:gd name="connsiteX121" fmla="*/ 2489205 w 4389125"/>
              <a:gd name="connsiteY121" fmla="*/ 2796649 h 3690729"/>
              <a:gd name="connsiteX122" fmla="*/ 2438405 w 4389125"/>
              <a:gd name="connsiteY122" fmla="*/ 2735689 h 3690729"/>
              <a:gd name="connsiteX123" fmla="*/ 2377445 w 4389125"/>
              <a:gd name="connsiteY123" fmla="*/ 2654409 h 3690729"/>
              <a:gd name="connsiteX124" fmla="*/ 2346965 w 4389125"/>
              <a:gd name="connsiteY124" fmla="*/ 2613769 h 3690729"/>
              <a:gd name="connsiteX125" fmla="*/ 2286005 w 4389125"/>
              <a:gd name="connsiteY125" fmla="*/ 2542649 h 3690729"/>
              <a:gd name="connsiteX126" fmla="*/ 2255525 w 4389125"/>
              <a:gd name="connsiteY126" fmla="*/ 2522329 h 3690729"/>
              <a:gd name="connsiteX127" fmla="*/ 2225045 w 4389125"/>
              <a:gd name="connsiteY127" fmla="*/ 2491849 h 3690729"/>
              <a:gd name="connsiteX128" fmla="*/ 2153925 w 4389125"/>
              <a:gd name="connsiteY128" fmla="*/ 2461369 h 3690729"/>
              <a:gd name="connsiteX129" fmla="*/ 2113285 w 4389125"/>
              <a:gd name="connsiteY129" fmla="*/ 2441049 h 3690729"/>
              <a:gd name="connsiteX130" fmla="*/ 2042165 w 4389125"/>
              <a:gd name="connsiteY130" fmla="*/ 2420729 h 3690729"/>
              <a:gd name="connsiteX131" fmla="*/ 1910085 w 4389125"/>
              <a:gd name="connsiteY131" fmla="*/ 2400409 h 3690729"/>
              <a:gd name="connsiteX132" fmla="*/ 1605285 w 4389125"/>
              <a:gd name="connsiteY132" fmla="*/ 2410569 h 3690729"/>
              <a:gd name="connsiteX133" fmla="*/ 1564645 w 4389125"/>
              <a:gd name="connsiteY133" fmla="*/ 2471529 h 3690729"/>
              <a:gd name="connsiteX134" fmla="*/ 1574805 w 4389125"/>
              <a:gd name="connsiteY134" fmla="*/ 2623929 h 3690729"/>
              <a:gd name="connsiteX135" fmla="*/ 1605285 w 4389125"/>
              <a:gd name="connsiteY135" fmla="*/ 2654409 h 3690729"/>
              <a:gd name="connsiteX136" fmla="*/ 1666245 w 4389125"/>
              <a:gd name="connsiteY136" fmla="*/ 2644249 h 3690729"/>
              <a:gd name="connsiteX137" fmla="*/ 1727205 w 4389125"/>
              <a:gd name="connsiteY137" fmla="*/ 2603609 h 3690729"/>
              <a:gd name="connsiteX138" fmla="*/ 1757685 w 4389125"/>
              <a:gd name="connsiteY138" fmla="*/ 2583289 h 3690729"/>
              <a:gd name="connsiteX139" fmla="*/ 1798325 w 4389125"/>
              <a:gd name="connsiteY139" fmla="*/ 2522329 h 3690729"/>
              <a:gd name="connsiteX140" fmla="*/ 1818645 w 4389125"/>
              <a:gd name="connsiteY140" fmla="*/ 2491849 h 3690729"/>
              <a:gd name="connsiteX141" fmla="*/ 1808485 w 4389125"/>
              <a:gd name="connsiteY141" fmla="*/ 2430889 h 3690729"/>
              <a:gd name="connsiteX142" fmla="*/ 1757685 w 4389125"/>
              <a:gd name="connsiteY142" fmla="*/ 2380089 h 3690729"/>
              <a:gd name="connsiteX143" fmla="*/ 1666245 w 4389125"/>
              <a:gd name="connsiteY143" fmla="*/ 2329289 h 3690729"/>
              <a:gd name="connsiteX144" fmla="*/ 1666245 w 4389125"/>
              <a:gd name="connsiteY144" fmla="*/ 2329289 h 3690729"/>
              <a:gd name="connsiteX145" fmla="*/ 1615445 w 4389125"/>
              <a:gd name="connsiteY145" fmla="*/ 2298809 h 3690729"/>
              <a:gd name="connsiteX146" fmla="*/ 1584965 w 4389125"/>
              <a:gd name="connsiteY146" fmla="*/ 2278489 h 3690729"/>
              <a:gd name="connsiteX147" fmla="*/ 1544325 w 4389125"/>
              <a:gd name="connsiteY147" fmla="*/ 2268329 h 3690729"/>
              <a:gd name="connsiteX148" fmla="*/ 1513845 w 4389125"/>
              <a:gd name="connsiteY148" fmla="*/ 2258169 h 3690729"/>
              <a:gd name="connsiteX149" fmla="*/ 1463045 w 4389125"/>
              <a:gd name="connsiteY149" fmla="*/ 2237849 h 3690729"/>
              <a:gd name="connsiteX150" fmla="*/ 1391925 w 4389125"/>
              <a:gd name="connsiteY150" fmla="*/ 2217529 h 3690729"/>
              <a:gd name="connsiteX151" fmla="*/ 1361445 w 4389125"/>
              <a:gd name="connsiteY151" fmla="*/ 2197209 h 3690729"/>
              <a:gd name="connsiteX152" fmla="*/ 1229365 w 4389125"/>
              <a:gd name="connsiteY152" fmla="*/ 2187049 h 3690729"/>
              <a:gd name="connsiteX153" fmla="*/ 1097285 w 4389125"/>
              <a:gd name="connsiteY153" fmla="*/ 2197209 h 3690729"/>
              <a:gd name="connsiteX154" fmla="*/ 1046485 w 4389125"/>
              <a:gd name="connsiteY154" fmla="*/ 2207369 h 3690729"/>
              <a:gd name="connsiteX155" fmla="*/ 1005845 w 4389125"/>
              <a:gd name="connsiteY155" fmla="*/ 2237849 h 3690729"/>
              <a:gd name="connsiteX156" fmla="*/ 975365 w 4389125"/>
              <a:gd name="connsiteY156" fmla="*/ 2248009 h 3690729"/>
              <a:gd name="connsiteX157" fmla="*/ 955045 w 4389125"/>
              <a:gd name="connsiteY157" fmla="*/ 2278489 h 3690729"/>
              <a:gd name="connsiteX158" fmla="*/ 944885 w 4389125"/>
              <a:gd name="connsiteY158" fmla="*/ 2359769 h 3690729"/>
              <a:gd name="connsiteX159" fmla="*/ 934725 w 4389125"/>
              <a:gd name="connsiteY159" fmla="*/ 2420729 h 3690729"/>
              <a:gd name="connsiteX160" fmla="*/ 955045 w 4389125"/>
              <a:gd name="connsiteY160" fmla="*/ 2522329 h 3690729"/>
              <a:gd name="connsiteX161" fmla="*/ 995685 w 4389125"/>
              <a:gd name="connsiteY161" fmla="*/ 2583289 h 3690729"/>
              <a:gd name="connsiteX162" fmla="*/ 1026165 w 4389125"/>
              <a:gd name="connsiteY162" fmla="*/ 2593449 h 3690729"/>
              <a:gd name="connsiteX163" fmla="*/ 1209045 w 4389125"/>
              <a:gd name="connsiteY163" fmla="*/ 2552809 h 3690729"/>
              <a:gd name="connsiteX164" fmla="*/ 1219205 w 4389125"/>
              <a:gd name="connsiteY164" fmla="*/ 2522329 h 3690729"/>
              <a:gd name="connsiteX165" fmla="*/ 1198885 w 4389125"/>
              <a:gd name="connsiteY165" fmla="*/ 2390249 h 3690729"/>
              <a:gd name="connsiteX166" fmla="*/ 1178565 w 4389125"/>
              <a:gd name="connsiteY166" fmla="*/ 2359769 h 3690729"/>
              <a:gd name="connsiteX167" fmla="*/ 1117605 w 4389125"/>
              <a:gd name="connsiteY167" fmla="*/ 2339449 h 3690729"/>
              <a:gd name="connsiteX168" fmla="*/ 1046485 w 4389125"/>
              <a:gd name="connsiteY168" fmla="*/ 2319129 h 3690729"/>
              <a:gd name="connsiteX169" fmla="*/ 985525 w 4389125"/>
              <a:gd name="connsiteY169" fmla="*/ 2308969 h 3690729"/>
              <a:gd name="connsiteX170" fmla="*/ 589285 w 4389125"/>
              <a:gd name="connsiteY170" fmla="*/ 2319129 h 3690729"/>
              <a:gd name="connsiteX171" fmla="*/ 528325 w 4389125"/>
              <a:gd name="connsiteY171" fmla="*/ 2339449 h 3690729"/>
              <a:gd name="connsiteX172" fmla="*/ 467365 w 4389125"/>
              <a:gd name="connsiteY172" fmla="*/ 2380089 h 3690729"/>
              <a:gd name="connsiteX173" fmla="*/ 436885 w 4389125"/>
              <a:gd name="connsiteY173" fmla="*/ 2441049 h 3690729"/>
              <a:gd name="connsiteX174" fmla="*/ 406405 w 4389125"/>
              <a:gd name="connsiteY174" fmla="*/ 2562969 h 3690729"/>
              <a:gd name="connsiteX175" fmla="*/ 396245 w 4389125"/>
              <a:gd name="connsiteY175" fmla="*/ 2593449 h 3690729"/>
              <a:gd name="connsiteX176" fmla="*/ 386085 w 4389125"/>
              <a:gd name="connsiteY176" fmla="*/ 2705209 h 3690729"/>
              <a:gd name="connsiteX177" fmla="*/ 365765 w 4389125"/>
              <a:gd name="connsiteY177" fmla="*/ 2786489 h 3690729"/>
              <a:gd name="connsiteX178" fmla="*/ 355605 w 4389125"/>
              <a:gd name="connsiteY178" fmla="*/ 2827129 h 3690729"/>
              <a:gd name="connsiteX179" fmla="*/ 375925 w 4389125"/>
              <a:gd name="connsiteY179" fmla="*/ 3010009 h 3690729"/>
              <a:gd name="connsiteX180" fmla="*/ 426725 w 4389125"/>
              <a:gd name="connsiteY180" fmla="*/ 3081129 h 3690729"/>
              <a:gd name="connsiteX181" fmla="*/ 457205 w 4389125"/>
              <a:gd name="connsiteY181" fmla="*/ 3101449 h 3690729"/>
              <a:gd name="connsiteX182" fmla="*/ 487685 w 4389125"/>
              <a:gd name="connsiteY182" fmla="*/ 3131929 h 3690729"/>
              <a:gd name="connsiteX183" fmla="*/ 518165 w 4389125"/>
              <a:gd name="connsiteY183" fmla="*/ 3142089 h 3690729"/>
              <a:gd name="connsiteX184" fmla="*/ 589285 w 4389125"/>
              <a:gd name="connsiteY184" fmla="*/ 3172569 h 3690729"/>
              <a:gd name="connsiteX185" fmla="*/ 731525 w 4389125"/>
              <a:gd name="connsiteY185" fmla="*/ 3162409 h 3690729"/>
              <a:gd name="connsiteX186" fmla="*/ 792485 w 4389125"/>
              <a:gd name="connsiteY186" fmla="*/ 3142089 h 3690729"/>
              <a:gd name="connsiteX187" fmla="*/ 843285 w 4389125"/>
              <a:gd name="connsiteY187" fmla="*/ 3081129 h 3690729"/>
              <a:gd name="connsiteX188" fmla="*/ 863605 w 4389125"/>
              <a:gd name="connsiteY188" fmla="*/ 3050649 h 3690729"/>
              <a:gd name="connsiteX189" fmla="*/ 873765 w 4389125"/>
              <a:gd name="connsiteY189" fmla="*/ 3020169 h 3690729"/>
              <a:gd name="connsiteX190" fmla="*/ 904245 w 4389125"/>
              <a:gd name="connsiteY190" fmla="*/ 2999849 h 3690729"/>
              <a:gd name="connsiteX191" fmla="*/ 914405 w 4389125"/>
              <a:gd name="connsiteY191" fmla="*/ 2969369 h 3690729"/>
              <a:gd name="connsiteX192" fmla="*/ 914405 w 4389125"/>
              <a:gd name="connsiteY192" fmla="*/ 2725529 h 3690729"/>
              <a:gd name="connsiteX193" fmla="*/ 904245 w 4389125"/>
              <a:gd name="connsiteY193" fmla="*/ 2684889 h 3690729"/>
              <a:gd name="connsiteX194" fmla="*/ 883925 w 4389125"/>
              <a:gd name="connsiteY194" fmla="*/ 2654409 h 3690729"/>
              <a:gd name="connsiteX195" fmla="*/ 863605 w 4389125"/>
              <a:gd name="connsiteY195" fmla="*/ 2613769 h 3690729"/>
              <a:gd name="connsiteX196" fmla="*/ 833125 w 4389125"/>
              <a:gd name="connsiteY196" fmla="*/ 2593449 h 3690729"/>
              <a:gd name="connsiteX197" fmla="*/ 751845 w 4389125"/>
              <a:gd name="connsiteY197" fmla="*/ 2481689 h 3690729"/>
              <a:gd name="connsiteX198" fmla="*/ 731525 w 4389125"/>
              <a:gd name="connsiteY198" fmla="*/ 2441049 h 3690729"/>
              <a:gd name="connsiteX199" fmla="*/ 701045 w 4389125"/>
              <a:gd name="connsiteY199" fmla="*/ 2420729 h 3690729"/>
              <a:gd name="connsiteX200" fmla="*/ 640085 w 4389125"/>
              <a:gd name="connsiteY200" fmla="*/ 2319129 h 3690729"/>
              <a:gd name="connsiteX201" fmla="*/ 609605 w 4389125"/>
              <a:gd name="connsiteY201" fmla="*/ 2298809 h 3690729"/>
              <a:gd name="connsiteX202" fmla="*/ 548645 w 4389125"/>
              <a:gd name="connsiteY202" fmla="*/ 2207369 h 3690729"/>
              <a:gd name="connsiteX203" fmla="*/ 528325 w 4389125"/>
              <a:gd name="connsiteY203" fmla="*/ 2176889 h 3690729"/>
              <a:gd name="connsiteX204" fmla="*/ 487685 w 4389125"/>
              <a:gd name="connsiteY204" fmla="*/ 2136249 h 3690729"/>
              <a:gd name="connsiteX205" fmla="*/ 467365 w 4389125"/>
              <a:gd name="connsiteY205" fmla="*/ 2095609 h 3690729"/>
              <a:gd name="connsiteX206" fmla="*/ 436885 w 4389125"/>
              <a:gd name="connsiteY206" fmla="*/ 2065129 h 3690729"/>
              <a:gd name="connsiteX207" fmla="*/ 386085 w 4389125"/>
              <a:gd name="connsiteY207" fmla="*/ 1994009 h 3690729"/>
              <a:gd name="connsiteX208" fmla="*/ 375925 w 4389125"/>
              <a:gd name="connsiteY208" fmla="*/ 1963529 h 3690729"/>
              <a:gd name="connsiteX209" fmla="*/ 355605 w 4389125"/>
              <a:gd name="connsiteY209" fmla="*/ 1933049 h 3690729"/>
              <a:gd name="connsiteX210" fmla="*/ 325125 w 4389125"/>
              <a:gd name="connsiteY210" fmla="*/ 1851769 h 3690729"/>
              <a:gd name="connsiteX211" fmla="*/ 294645 w 4389125"/>
              <a:gd name="connsiteY211" fmla="*/ 1750169 h 3690729"/>
              <a:gd name="connsiteX212" fmla="*/ 274325 w 4389125"/>
              <a:gd name="connsiteY212" fmla="*/ 1719689 h 3690729"/>
              <a:gd name="connsiteX213" fmla="*/ 243845 w 4389125"/>
              <a:gd name="connsiteY213" fmla="*/ 1638409 h 3690729"/>
              <a:gd name="connsiteX214" fmla="*/ 233685 w 4389125"/>
              <a:gd name="connsiteY214" fmla="*/ 1607929 h 3690729"/>
              <a:gd name="connsiteX215" fmla="*/ 203205 w 4389125"/>
              <a:gd name="connsiteY215" fmla="*/ 1577449 h 3690729"/>
              <a:gd name="connsiteX216" fmla="*/ 162565 w 4389125"/>
              <a:gd name="connsiteY216" fmla="*/ 1475849 h 3690729"/>
              <a:gd name="connsiteX217" fmla="*/ 132085 w 4389125"/>
              <a:gd name="connsiteY217" fmla="*/ 1394569 h 3690729"/>
              <a:gd name="connsiteX218" fmla="*/ 111765 w 4389125"/>
              <a:gd name="connsiteY218" fmla="*/ 1364089 h 3690729"/>
              <a:gd name="connsiteX219" fmla="*/ 101605 w 4389125"/>
              <a:gd name="connsiteY219" fmla="*/ 1333609 h 3690729"/>
              <a:gd name="connsiteX220" fmla="*/ 81285 w 4389125"/>
              <a:gd name="connsiteY220" fmla="*/ 1292969 h 3690729"/>
              <a:gd name="connsiteX221" fmla="*/ 50805 w 4389125"/>
              <a:gd name="connsiteY221" fmla="*/ 1232009 h 3690729"/>
              <a:gd name="connsiteX222" fmla="*/ 40645 w 4389125"/>
              <a:gd name="connsiteY222" fmla="*/ 1181209 h 3690729"/>
              <a:gd name="connsiteX223" fmla="*/ 30485 w 4389125"/>
              <a:gd name="connsiteY223" fmla="*/ 1150729 h 3690729"/>
              <a:gd name="connsiteX224" fmla="*/ 20325 w 4389125"/>
              <a:gd name="connsiteY224" fmla="*/ 1069449 h 3690729"/>
              <a:gd name="connsiteX225" fmla="*/ 5 w 4389125"/>
              <a:gd name="connsiteY225" fmla="*/ 988169 h 3690729"/>
              <a:gd name="connsiteX226" fmla="*/ 20325 w 4389125"/>
              <a:gd name="connsiteY226" fmla="*/ 795129 h 3690729"/>
              <a:gd name="connsiteX227" fmla="*/ 71125 w 4389125"/>
              <a:gd name="connsiteY227" fmla="*/ 754489 h 3690729"/>
              <a:gd name="connsiteX228" fmla="*/ 101605 w 4389125"/>
              <a:gd name="connsiteY228" fmla="*/ 734169 h 3690729"/>
              <a:gd name="connsiteX229" fmla="*/ 162565 w 4389125"/>
              <a:gd name="connsiteY229" fmla="*/ 713849 h 3690729"/>
              <a:gd name="connsiteX230" fmla="*/ 193045 w 4389125"/>
              <a:gd name="connsiteY230" fmla="*/ 703689 h 3690729"/>
              <a:gd name="connsiteX231" fmla="*/ 223525 w 4389125"/>
              <a:gd name="connsiteY231" fmla="*/ 693529 h 3690729"/>
              <a:gd name="connsiteX232" fmla="*/ 254005 w 4389125"/>
              <a:gd name="connsiteY232" fmla="*/ 683369 h 3690729"/>
              <a:gd name="connsiteX233" fmla="*/ 314965 w 4389125"/>
              <a:gd name="connsiteY233" fmla="*/ 642729 h 3690729"/>
              <a:gd name="connsiteX234" fmla="*/ 386085 w 4389125"/>
              <a:gd name="connsiteY234" fmla="*/ 591929 h 3690729"/>
              <a:gd name="connsiteX235" fmla="*/ 426725 w 4389125"/>
              <a:gd name="connsiteY235" fmla="*/ 530969 h 3690729"/>
              <a:gd name="connsiteX236" fmla="*/ 457205 w 4389125"/>
              <a:gd name="connsiteY236" fmla="*/ 459849 h 3690729"/>
              <a:gd name="connsiteX237" fmla="*/ 467365 w 4389125"/>
              <a:gd name="connsiteY237" fmla="*/ 429369 h 3690729"/>
              <a:gd name="connsiteX238" fmla="*/ 457205 w 4389125"/>
              <a:gd name="connsiteY238" fmla="*/ 195689 h 3690729"/>
              <a:gd name="connsiteX239" fmla="*/ 426725 w 4389125"/>
              <a:gd name="connsiteY239" fmla="*/ 175369 h 3690729"/>
              <a:gd name="connsiteX240" fmla="*/ 406405 w 4389125"/>
              <a:gd name="connsiteY240" fmla="*/ 144889 h 3690729"/>
              <a:gd name="connsiteX241" fmla="*/ 375925 w 4389125"/>
              <a:gd name="connsiteY241" fmla="*/ 134729 h 3690729"/>
              <a:gd name="connsiteX242" fmla="*/ 345445 w 4389125"/>
              <a:gd name="connsiteY242" fmla="*/ 114409 h 3690729"/>
              <a:gd name="connsiteX243" fmla="*/ 284485 w 4389125"/>
              <a:gd name="connsiteY243" fmla="*/ 94089 h 3690729"/>
              <a:gd name="connsiteX244" fmla="*/ 203205 w 4389125"/>
              <a:gd name="connsiteY244" fmla="*/ 104249 h 3690729"/>
              <a:gd name="connsiteX245" fmla="*/ 142245 w 4389125"/>
              <a:gd name="connsiteY245" fmla="*/ 155049 h 3690729"/>
              <a:gd name="connsiteX246" fmla="*/ 101605 w 4389125"/>
              <a:gd name="connsiteY246" fmla="*/ 216009 h 3690729"/>
              <a:gd name="connsiteX247" fmla="*/ 81285 w 4389125"/>
              <a:gd name="connsiteY247" fmla="*/ 276969 h 3690729"/>
              <a:gd name="connsiteX248" fmla="*/ 101605 w 4389125"/>
              <a:gd name="connsiteY248" fmla="*/ 388729 h 3690729"/>
              <a:gd name="connsiteX249" fmla="*/ 162565 w 4389125"/>
              <a:gd name="connsiteY249" fmla="*/ 439529 h 3690729"/>
              <a:gd name="connsiteX250" fmla="*/ 193045 w 4389125"/>
              <a:gd name="connsiteY250" fmla="*/ 449689 h 3690729"/>
              <a:gd name="connsiteX251" fmla="*/ 193045 w 4389125"/>
              <a:gd name="connsiteY251" fmla="*/ 459849 h 36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4389125" h="3690729">
                <a:moveTo>
                  <a:pt x="193045" y="459849"/>
                </a:moveTo>
                <a:cubicBezTo>
                  <a:pt x="206592" y="454769"/>
                  <a:pt x="197770" y="452018"/>
                  <a:pt x="274325" y="419209"/>
                </a:cubicBezTo>
                <a:cubicBezTo>
                  <a:pt x="288246" y="413243"/>
                  <a:pt x="300784" y="404207"/>
                  <a:pt x="314965" y="398889"/>
                </a:cubicBezTo>
                <a:cubicBezTo>
                  <a:pt x="341007" y="389123"/>
                  <a:pt x="361523" y="390850"/>
                  <a:pt x="386085" y="378569"/>
                </a:cubicBezTo>
                <a:cubicBezTo>
                  <a:pt x="397007" y="373108"/>
                  <a:pt x="404981" y="362110"/>
                  <a:pt x="416565" y="358249"/>
                </a:cubicBezTo>
                <a:cubicBezTo>
                  <a:pt x="436108" y="351735"/>
                  <a:pt x="457415" y="352558"/>
                  <a:pt x="477525" y="348089"/>
                </a:cubicBezTo>
                <a:cubicBezTo>
                  <a:pt x="487980" y="345766"/>
                  <a:pt x="497468" y="339845"/>
                  <a:pt x="508005" y="337929"/>
                </a:cubicBezTo>
                <a:cubicBezTo>
                  <a:pt x="534869" y="333045"/>
                  <a:pt x="562192" y="331156"/>
                  <a:pt x="589285" y="327769"/>
                </a:cubicBezTo>
                <a:cubicBezTo>
                  <a:pt x="599445" y="324382"/>
                  <a:pt x="609375" y="320206"/>
                  <a:pt x="619765" y="317609"/>
                </a:cubicBezTo>
                <a:cubicBezTo>
                  <a:pt x="673257" y="304236"/>
                  <a:pt x="728499" y="299090"/>
                  <a:pt x="782325" y="287129"/>
                </a:cubicBezTo>
                <a:cubicBezTo>
                  <a:pt x="795956" y="284100"/>
                  <a:pt x="809539" y="280805"/>
                  <a:pt x="822965" y="276969"/>
                </a:cubicBezTo>
                <a:cubicBezTo>
                  <a:pt x="833263" y="274027"/>
                  <a:pt x="842943" y="268909"/>
                  <a:pt x="853445" y="266809"/>
                </a:cubicBezTo>
                <a:cubicBezTo>
                  <a:pt x="893845" y="258729"/>
                  <a:pt x="934165" y="246631"/>
                  <a:pt x="975365" y="246489"/>
                </a:cubicBezTo>
                <a:lnTo>
                  <a:pt x="3921765" y="236329"/>
                </a:lnTo>
                <a:cubicBezTo>
                  <a:pt x="3973611" y="219047"/>
                  <a:pt x="3934294" y="237201"/>
                  <a:pt x="3982725" y="195689"/>
                </a:cubicBezTo>
                <a:cubicBezTo>
                  <a:pt x="4021966" y="162053"/>
                  <a:pt x="4022332" y="172545"/>
                  <a:pt x="4053845" y="134729"/>
                </a:cubicBezTo>
                <a:cubicBezTo>
                  <a:pt x="4061662" y="125348"/>
                  <a:pt x="4069206" y="115407"/>
                  <a:pt x="4074165" y="104249"/>
                </a:cubicBezTo>
                <a:cubicBezTo>
                  <a:pt x="4082864" y="84676"/>
                  <a:pt x="4094485" y="43289"/>
                  <a:pt x="4094485" y="43289"/>
                </a:cubicBezTo>
                <a:cubicBezTo>
                  <a:pt x="4091098" y="29742"/>
                  <a:pt x="4097400" y="7552"/>
                  <a:pt x="4084325" y="2649"/>
                </a:cubicBezTo>
                <a:cubicBezTo>
                  <a:pt x="4061902" y="-5759"/>
                  <a:pt x="4036687" y="8113"/>
                  <a:pt x="4013205" y="12809"/>
                </a:cubicBezTo>
                <a:cubicBezTo>
                  <a:pt x="3983159" y="18818"/>
                  <a:pt x="3977933" y="26164"/>
                  <a:pt x="3952245" y="43289"/>
                </a:cubicBezTo>
                <a:cubicBezTo>
                  <a:pt x="3948858" y="53449"/>
                  <a:pt x="3946874" y="64190"/>
                  <a:pt x="3942085" y="73769"/>
                </a:cubicBezTo>
                <a:cubicBezTo>
                  <a:pt x="3936624" y="84691"/>
                  <a:pt x="3926724" y="93091"/>
                  <a:pt x="3921765" y="104249"/>
                </a:cubicBezTo>
                <a:cubicBezTo>
                  <a:pt x="3913066" y="123822"/>
                  <a:pt x="3908218" y="144889"/>
                  <a:pt x="3901445" y="165209"/>
                </a:cubicBezTo>
                <a:lnTo>
                  <a:pt x="3891285" y="195689"/>
                </a:lnTo>
                <a:cubicBezTo>
                  <a:pt x="3887898" y="222782"/>
                  <a:pt x="3886009" y="250105"/>
                  <a:pt x="3881125" y="276969"/>
                </a:cubicBezTo>
                <a:cubicBezTo>
                  <a:pt x="3879209" y="287506"/>
                  <a:pt x="3873288" y="296994"/>
                  <a:pt x="3870965" y="307449"/>
                </a:cubicBezTo>
                <a:cubicBezTo>
                  <a:pt x="3866496" y="327559"/>
                  <a:pt x="3863718" y="348016"/>
                  <a:pt x="3860805" y="368409"/>
                </a:cubicBezTo>
                <a:cubicBezTo>
                  <a:pt x="3856944" y="395439"/>
                  <a:pt x="3855529" y="422825"/>
                  <a:pt x="3850645" y="449689"/>
                </a:cubicBezTo>
                <a:cubicBezTo>
                  <a:pt x="3848729" y="460226"/>
                  <a:pt x="3843427" y="469871"/>
                  <a:pt x="3840485" y="480169"/>
                </a:cubicBezTo>
                <a:cubicBezTo>
                  <a:pt x="3836649" y="493595"/>
                  <a:pt x="3835826" y="507974"/>
                  <a:pt x="3830325" y="520809"/>
                </a:cubicBezTo>
                <a:cubicBezTo>
                  <a:pt x="3803780" y="582746"/>
                  <a:pt x="3814115" y="519930"/>
                  <a:pt x="3799845" y="581769"/>
                </a:cubicBezTo>
                <a:cubicBezTo>
                  <a:pt x="3792079" y="615422"/>
                  <a:pt x="3790447" y="650604"/>
                  <a:pt x="3779525" y="683369"/>
                </a:cubicBezTo>
                <a:cubicBezTo>
                  <a:pt x="3776138" y="693529"/>
                  <a:pt x="3771962" y="703459"/>
                  <a:pt x="3769365" y="713849"/>
                </a:cubicBezTo>
                <a:lnTo>
                  <a:pt x="3749045" y="795129"/>
                </a:lnTo>
                <a:cubicBezTo>
                  <a:pt x="3745658" y="1001716"/>
                  <a:pt x="3745143" y="1208369"/>
                  <a:pt x="3738885" y="1414889"/>
                </a:cubicBezTo>
                <a:cubicBezTo>
                  <a:pt x="3738362" y="1432150"/>
                  <a:pt x="3732471" y="1448832"/>
                  <a:pt x="3728725" y="1465689"/>
                </a:cubicBezTo>
                <a:cubicBezTo>
                  <a:pt x="3708419" y="1557068"/>
                  <a:pt x="3728770" y="1462136"/>
                  <a:pt x="3708405" y="1536809"/>
                </a:cubicBezTo>
                <a:cubicBezTo>
                  <a:pt x="3701057" y="1563752"/>
                  <a:pt x="3696916" y="1591595"/>
                  <a:pt x="3688085" y="1618089"/>
                </a:cubicBezTo>
                <a:cubicBezTo>
                  <a:pt x="3684698" y="1628249"/>
                  <a:pt x="3680867" y="1638271"/>
                  <a:pt x="3677925" y="1648569"/>
                </a:cubicBezTo>
                <a:cubicBezTo>
                  <a:pt x="3674089" y="1661995"/>
                  <a:pt x="3673266" y="1676374"/>
                  <a:pt x="3667765" y="1689209"/>
                </a:cubicBezTo>
                <a:cubicBezTo>
                  <a:pt x="3662955" y="1700432"/>
                  <a:pt x="3652404" y="1708531"/>
                  <a:pt x="3647445" y="1719689"/>
                </a:cubicBezTo>
                <a:cubicBezTo>
                  <a:pt x="3638746" y="1739262"/>
                  <a:pt x="3633898" y="1760329"/>
                  <a:pt x="3627125" y="1780649"/>
                </a:cubicBezTo>
                <a:cubicBezTo>
                  <a:pt x="3623738" y="1790809"/>
                  <a:pt x="3622906" y="1802218"/>
                  <a:pt x="3616965" y="1811129"/>
                </a:cubicBezTo>
                <a:cubicBezTo>
                  <a:pt x="3594701" y="1844525"/>
                  <a:pt x="3597001" y="1835283"/>
                  <a:pt x="3586485" y="1872089"/>
                </a:cubicBezTo>
                <a:cubicBezTo>
                  <a:pt x="3582649" y="1885515"/>
                  <a:pt x="3580161" y="1899303"/>
                  <a:pt x="3576325" y="1912729"/>
                </a:cubicBezTo>
                <a:cubicBezTo>
                  <a:pt x="3557536" y="1978491"/>
                  <a:pt x="3560872" y="1924589"/>
                  <a:pt x="3545845" y="2044809"/>
                </a:cubicBezTo>
                <a:cubicBezTo>
                  <a:pt x="3514264" y="2297460"/>
                  <a:pt x="3552377" y="2019045"/>
                  <a:pt x="3525525" y="2166729"/>
                </a:cubicBezTo>
                <a:cubicBezTo>
                  <a:pt x="3521241" y="2190290"/>
                  <a:pt x="3519649" y="2214288"/>
                  <a:pt x="3515365" y="2237849"/>
                </a:cubicBezTo>
                <a:cubicBezTo>
                  <a:pt x="3512867" y="2251587"/>
                  <a:pt x="3507501" y="2264715"/>
                  <a:pt x="3505205" y="2278489"/>
                </a:cubicBezTo>
                <a:cubicBezTo>
                  <a:pt x="3500716" y="2305422"/>
                  <a:pt x="3499534" y="2332836"/>
                  <a:pt x="3495045" y="2359769"/>
                </a:cubicBezTo>
                <a:cubicBezTo>
                  <a:pt x="3492749" y="2373543"/>
                  <a:pt x="3487914" y="2386778"/>
                  <a:pt x="3484885" y="2400409"/>
                </a:cubicBezTo>
                <a:cubicBezTo>
                  <a:pt x="3481139" y="2417266"/>
                  <a:pt x="3477564" y="2434175"/>
                  <a:pt x="3474725" y="2451209"/>
                </a:cubicBezTo>
                <a:cubicBezTo>
                  <a:pt x="3463495" y="2518589"/>
                  <a:pt x="3461628" y="2551703"/>
                  <a:pt x="3454405" y="2623929"/>
                </a:cubicBezTo>
                <a:cubicBezTo>
                  <a:pt x="3457792" y="2728916"/>
                  <a:pt x="3451925" y="2834611"/>
                  <a:pt x="3464565" y="2938889"/>
                </a:cubicBezTo>
                <a:cubicBezTo>
                  <a:pt x="3466034" y="2951011"/>
                  <a:pt x="3487417" y="2949674"/>
                  <a:pt x="3495045" y="2959209"/>
                </a:cubicBezTo>
                <a:cubicBezTo>
                  <a:pt x="3501735" y="2967572"/>
                  <a:pt x="3499264" y="2980778"/>
                  <a:pt x="3505205" y="2989689"/>
                </a:cubicBezTo>
                <a:cubicBezTo>
                  <a:pt x="3513175" y="3001644"/>
                  <a:pt x="3527334" y="3008477"/>
                  <a:pt x="3535685" y="3020169"/>
                </a:cubicBezTo>
                <a:cubicBezTo>
                  <a:pt x="3544488" y="3032494"/>
                  <a:pt x="3545295" y="3050099"/>
                  <a:pt x="3556005" y="3060809"/>
                </a:cubicBezTo>
                <a:cubicBezTo>
                  <a:pt x="3566715" y="3071519"/>
                  <a:pt x="3584043" y="3072728"/>
                  <a:pt x="3596645" y="3081129"/>
                </a:cubicBezTo>
                <a:cubicBezTo>
                  <a:pt x="3708721" y="3155846"/>
                  <a:pt x="3636057" y="3133715"/>
                  <a:pt x="3728725" y="3152249"/>
                </a:cubicBezTo>
                <a:cubicBezTo>
                  <a:pt x="3829163" y="3202468"/>
                  <a:pt x="3781268" y="3183310"/>
                  <a:pt x="3870965" y="3213209"/>
                </a:cubicBezTo>
                <a:lnTo>
                  <a:pt x="3901445" y="3223369"/>
                </a:lnTo>
                <a:lnTo>
                  <a:pt x="3931925" y="3233529"/>
                </a:lnTo>
                <a:cubicBezTo>
                  <a:pt x="4016592" y="3230142"/>
                  <a:pt x="4101585" y="3231531"/>
                  <a:pt x="4185925" y="3223369"/>
                </a:cubicBezTo>
                <a:cubicBezTo>
                  <a:pt x="4235132" y="3218607"/>
                  <a:pt x="4268879" y="3188386"/>
                  <a:pt x="4307845" y="3162409"/>
                </a:cubicBezTo>
                <a:lnTo>
                  <a:pt x="4338325" y="3142089"/>
                </a:lnTo>
                <a:cubicBezTo>
                  <a:pt x="4341712" y="3131929"/>
                  <a:pt x="4343284" y="3120971"/>
                  <a:pt x="4348485" y="3111609"/>
                </a:cubicBezTo>
                <a:cubicBezTo>
                  <a:pt x="4360345" y="3090261"/>
                  <a:pt x="4389125" y="3050649"/>
                  <a:pt x="4389125" y="3050649"/>
                </a:cubicBezTo>
                <a:cubicBezTo>
                  <a:pt x="4385738" y="3026942"/>
                  <a:pt x="4388691" y="3001412"/>
                  <a:pt x="4378965" y="2979529"/>
                </a:cubicBezTo>
                <a:cubicBezTo>
                  <a:pt x="4374006" y="2968371"/>
                  <a:pt x="4360069" y="2963070"/>
                  <a:pt x="4348485" y="2959209"/>
                </a:cubicBezTo>
                <a:cubicBezTo>
                  <a:pt x="4317904" y="2949015"/>
                  <a:pt x="4185875" y="2939808"/>
                  <a:pt x="4175765" y="2938889"/>
                </a:cubicBezTo>
                <a:lnTo>
                  <a:pt x="3647445" y="2949049"/>
                </a:lnTo>
                <a:cubicBezTo>
                  <a:pt x="3626857" y="2949759"/>
                  <a:pt x="3606959" y="2956934"/>
                  <a:pt x="3586485" y="2959209"/>
                </a:cubicBezTo>
                <a:cubicBezTo>
                  <a:pt x="3545954" y="2963712"/>
                  <a:pt x="3505205" y="2965982"/>
                  <a:pt x="3464565" y="2969369"/>
                </a:cubicBezTo>
                <a:cubicBezTo>
                  <a:pt x="3365453" y="2994147"/>
                  <a:pt x="3489211" y="2963892"/>
                  <a:pt x="3373125" y="2989689"/>
                </a:cubicBezTo>
                <a:cubicBezTo>
                  <a:pt x="3359494" y="2992718"/>
                  <a:pt x="3346427" y="2999074"/>
                  <a:pt x="3332485" y="2999849"/>
                </a:cubicBezTo>
                <a:cubicBezTo>
                  <a:pt x="3224226" y="3005863"/>
                  <a:pt x="3115738" y="3006622"/>
                  <a:pt x="3007365" y="3010009"/>
                </a:cubicBezTo>
                <a:lnTo>
                  <a:pt x="2915925" y="3020169"/>
                </a:lnTo>
                <a:cubicBezTo>
                  <a:pt x="2878704" y="3023891"/>
                  <a:pt x="2841196" y="3025039"/>
                  <a:pt x="2804165" y="3030329"/>
                </a:cubicBezTo>
                <a:cubicBezTo>
                  <a:pt x="2769975" y="3035213"/>
                  <a:pt x="2736891" y="3046835"/>
                  <a:pt x="2702565" y="3050649"/>
                </a:cubicBezTo>
                <a:lnTo>
                  <a:pt x="2611125" y="3060809"/>
                </a:lnTo>
                <a:cubicBezTo>
                  <a:pt x="2549781" y="3066943"/>
                  <a:pt x="2497200" y="3068063"/>
                  <a:pt x="2438405" y="3081129"/>
                </a:cubicBezTo>
                <a:cubicBezTo>
                  <a:pt x="2320628" y="3107302"/>
                  <a:pt x="2532773" y="3072174"/>
                  <a:pt x="2357125" y="3101449"/>
                </a:cubicBezTo>
                <a:cubicBezTo>
                  <a:pt x="2333503" y="3105386"/>
                  <a:pt x="2309627" y="3107672"/>
                  <a:pt x="2286005" y="3111609"/>
                </a:cubicBezTo>
                <a:cubicBezTo>
                  <a:pt x="2268971" y="3114448"/>
                  <a:pt x="2252195" y="3118680"/>
                  <a:pt x="2235205" y="3121769"/>
                </a:cubicBezTo>
                <a:cubicBezTo>
                  <a:pt x="2214937" y="3125454"/>
                  <a:pt x="2194445" y="3127889"/>
                  <a:pt x="2174245" y="3131929"/>
                </a:cubicBezTo>
                <a:cubicBezTo>
                  <a:pt x="2130739" y="3140630"/>
                  <a:pt x="2130123" y="3146334"/>
                  <a:pt x="2082805" y="3152249"/>
                </a:cubicBezTo>
                <a:cubicBezTo>
                  <a:pt x="2045687" y="3156889"/>
                  <a:pt x="2008196" y="3158038"/>
                  <a:pt x="1971045" y="3162409"/>
                </a:cubicBezTo>
                <a:cubicBezTo>
                  <a:pt x="1886493" y="3172356"/>
                  <a:pt x="1936725" y="3169273"/>
                  <a:pt x="1869445" y="3182729"/>
                </a:cubicBezTo>
                <a:cubicBezTo>
                  <a:pt x="1849245" y="3186769"/>
                  <a:pt x="1828595" y="3188420"/>
                  <a:pt x="1808485" y="3192889"/>
                </a:cubicBezTo>
                <a:cubicBezTo>
                  <a:pt x="1798030" y="3195212"/>
                  <a:pt x="1788569" y="3201288"/>
                  <a:pt x="1778005" y="3203049"/>
                </a:cubicBezTo>
                <a:cubicBezTo>
                  <a:pt x="1747755" y="3208091"/>
                  <a:pt x="1717045" y="3209822"/>
                  <a:pt x="1686565" y="3213209"/>
                </a:cubicBezTo>
                <a:lnTo>
                  <a:pt x="1625605" y="3253849"/>
                </a:lnTo>
                <a:lnTo>
                  <a:pt x="1595125" y="3274169"/>
                </a:lnTo>
                <a:cubicBezTo>
                  <a:pt x="1591738" y="3284329"/>
                  <a:pt x="1584965" y="3293939"/>
                  <a:pt x="1584965" y="3304649"/>
                </a:cubicBezTo>
                <a:cubicBezTo>
                  <a:pt x="1584965" y="3329498"/>
                  <a:pt x="1591608" y="3410418"/>
                  <a:pt x="1605285" y="3446889"/>
                </a:cubicBezTo>
                <a:cubicBezTo>
                  <a:pt x="1610603" y="3461070"/>
                  <a:pt x="1614895" y="3476819"/>
                  <a:pt x="1625605" y="3487529"/>
                </a:cubicBezTo>
                <a:cubicBezTo>
                  <a:pt x="1633178" y="3495102"/>
                  <a:pt x="1646506" y="3492900"/>
                  <a:pt x="1656085" y="3497689"/>
                </a:cubicBezTo>
                <a:cubicBezTo>
                  <a:pt x="1667007" y="3503150"/>
                  <a:pt x="1675643" y="3512548"/>
                  <a:pt x="1686565" y="3518009"/>
                </a:cubicBezTo>
                <a:cubicBezTo>
                  <a:pt x="1696144" y="3522798"/>
                  <a:pt x="1707466" y="3523380"/>
                  <a:pt x="1717045" y="3528169"/>
                </a:cubicBezTo>
                <a:cubicBezTo>
                  <a:pt x="1727967" y="3533630"/>
                  <a:pt x="1736603" y="3543028"/>
                  <a:pt x="1747525" y="3548489"/>
                </a:cubicBezTo>
                <a:cubicBezTo>
                  <a:pt x="1762101" y="3555777"/>
                  <a:pt x="1805624" y="3565554"/>
                  <a:pt x="1818645" y="3568809"/>
                </a:cubicBezTo>
                <a:cubicBezTo>
                  <a:pt x="1828805" y="3575582"/>
                  <a:pt x="1837967" y="3584170"/>
                  <a:pt x="1849125" y="3589129"/>
                </a:cubicBezTo>
                <a:cubicBezTo>
                  <a:pt x="1868698" y="3597828"/>
                  <a:pt x="1889765" y="3602676"/>
                  <a:pt x="1910085" y="3609449"/>
                </a:cubicBezTo>
                <a:cubicBezTo>
                  <a:pt x="1920245" y="3612836"/>
                  <a:pt x="1930986" y="3614820"/>
                  <a:pt x="1940565" y="3619609"/>
                </a:cubicBezTo>
                <a:cubicBezTo>
                  <a:pt x="2052950" y="3675802"/>
                  <a:pt x="1873192" y="3590378"/>
                  <a:pt x="2082805" y="3660249"/>
                </a:cubicBezTo>
                <a:cubicBezTo>
                  <a:pt x="2092965" y="3663636"/>
                  <a:pt x="2102830" y="3668086"/>
                  <a:pt x="2113285" y="3670409"/>
                </a:cubicBezTo>
                <a:cubicBezTo>
                  <a:pt x="2133395" y="3674878"/>
                  <a:pt x="2154045" y="3676529"/>
                  <a:pt x="2174245" y="3680569"/>
                </a:cubicBezTo>
                <a:cubicBezTo>
                  <a:pt x="2187937" y="3683307"/>
                  <a:pt x="2201338" y="3687342"/>
                  <a:pt x="2214885" y="3690729"/>
                </a:cubicBezTo>
                <a:cubicBezTo>
                  <a:pt x="2252138" y="3687342"/>
                  <a:pt x="2289566" y="3685513"/>
                  <a:pt x="2326645" y="3680569"/>
                </a:cubicBezTo>
                <a:cubicBezTo>
                  <a:pt x="2347907" y="3677734"/>
                  <a:pt x="2376869" y="3667214"/>
                  <a:pt x="2397765" y="3660249"/>
                </a:cubicBezTo>
                <a:cubicBezTo>
                  <a:pt x="2407925" y="3650089"/>
                  <a:pt x="2416290" y="3637739"/>
                  <a:pt x="2428245" y="3629769"/>
                </a:cubicBezTo>
                <a:cubicBezTo>
                  <a:pt x="2437156" y="3623828"/>
                  <a:pt x="2450362" y="3626299"/>
                  <a:pt x="2458725" y="3619609"/>
                </a:cubicBezTo>
                <a:cubicBezTo>
                  <a:pt x="2468260" y="3611981"/>
                  <a:pt x="2472272" y="3599289"/>
                  <a:pt x="2479045" y="3589129"/>
                </a:cubicBezTo>
                <a:cubicBezTo>
                  <a:pt x="2482432" y="3572196"/>
                  <a:pt x="2485017" y="3555082"/>
                  <a:pt x="2489205" y="3538329"/>
                </a:cubicBezTo>
                <a:cubicBezTo>
                  <a:pt x="2491802" y="3527939"/>
                  <a:pt x="2497449" y="3518386"/>
                  <a:pt x="2499365" y="3507849"/>
                </a:cubicBezTo>
                <a:cubicBezTo>
                  <a:pt x="2524998" y="3366865"/>
                  <a:pt x="2490836" y="3482635"/>
                  <a:pt x="2529845" y="3365609"/>
                </a:cubicBezTo>
                <a:cubicBezTo>
                  <a:pt x="2535993" y="3322571"/>
                  <a:pt x="2550165" y="3230518"/>
                  <a:pt x="2550165" y="3192889"/>
                </a:cubicBezTo>
                <a:cubicBezTo>
                  <a:pt x="2550165" y="3104771"/>
                  <a:pt x="2552826" y="3015910"/>
                  <a:pt x="2540005" y="2928729"/>
                </a:cubicBezTo>
                <a:cubicBezTo>
                  <a:pt x="2535598" y="2898760"/>
                  <a:pt x="2499365" y="2847449"/>
                  <a:pt x="2499365" y="2847449"/>
                </a:cubicBezTo>
                <a:cubicBezTo>
                  <a:pt x="2495978" y="2830516"/>
                  <a:pt x="2495268" y="2812818"/>
                  <a:pt x="2489205" y="2796649"/>
                </a:cubicBezTo>
                <a:cubicBezTo>
                  <a:pt x="2478651" y="2768504"/>
                  <a:pt x="2456650" y="2757988"/>
                  <a:pt x="2438405" y="2735689"/>
                </a:cubicBezTo>
                <a:cubicBezTo>
                  <a:pt x="2416959" y="2709478"/>
                  <a:pt x="2397765" y="2681502"/>
                  <a:pt x="2377445" y="2654409"/>
                </a:cubicBezTo>
                <a:lnTo>
                  <a:pt x="2346965" y="2613769"/>
                </a:lnTo>
                <a:cubicBezTo>
                  <a:pt x="2324541" y="2583871"/>
                  <a:pt x="2314307" y="2566234"/>
                  <a:pt x="2286005" y="2542649"/>
                </a:cubicBezTo>
                <a:cubicBezTo>
                  <a:pt x="2276624" y="2534832"/>
                  <a:pt x="2264906" y="2530146"/>
                  <a:pt x="2255525" y="2522329"/>
                </a:cubicBezTo>
                <a:cubicBezTo>
                  <a:pt x="2244487" y="2513131"/>
                  <a:pt x="2236737" y="2500200"/>
                  <a:pt x="2225045" y="2491849"/>
                </a:cubicBezTo>
                <a:cubicBezTo>
                  <a:pt x="2191349" y="2467780"/>
                  <a:pt x="2187090" y="2475583"/>
                  <a:pt x="2153925" y="2461369"/>
                </a:cubicBezTo>
                <a:cubicBezTo>
                  <a:pt x="2140004" y="2455403"/>
                  <a:pt x="2127206" y="2447015"/>
                  <a:pt x="2113285" y="2441049"/>
                </a:cubicBezTo>
                <a:cubicBezTo>
                  <a:pt x="2095008" y="2433216"/>
                  <a:pt x="2060012" y="2424695"/>
                  <a:pt x="2042165" y="2420729"/>
                </a:cubicBezTo>
                <a:cubicBezTo>
                  <a:pt x="1982322" y="2407431"/>
                  <a:pt x="1980465" y="2409206"/>
                  <a:pt x="1910085" y="2400409"/>
                </a:cubicBezTo>
                <a:cubicBezTo>
                  <a:pt x="1808485" y="2403796"/>
                  <a:pt x="1704853" y="2390070"/>
                  <a:pt x="1605285" y="2410569"/>
                </a:cubicBezTo>
                <a:cubicBezTo>
                  <a:pt x="1581365" y="2415494"/>
                  <a:pt x="1564645" y="2471529"/>
                  <a:pt x="1564645" y="2471529"/>
                </a:cubicBezTo>
                <a:cubicBezTo>
                  <a:pt x="1568032" y="2522329"/>
                  <a:pt x="1563760" y="2574229"/>
                  <a:pt x="1574805" y="2623929"/>
                </a:cubicBezTo>
                <a:cubicBezTo>
                  <a:pt x="1577922" y="2637955"/>
                  <a:pt x="1591259" y="2651292"/>
                  <a:pt x="1605285" y="2654409"/>
                </a:cubicBezTo>
                <a:cubicBezTo>
                  <a:pt x="1625395" y="2658878"/>
                  <a:pt x="1645925" y="2647636"/>
                  <a:pt x="1666245" y="2644249"/>
                </a:cubicBezTo>
                <a:lnTo>
                  <a:pt x="1727205" y="2603609"/>
                </a:lnTo>
                <a:lnTo>
                  <a:pt x="1757685" y="2583289"/>
                </a:lnTo>
                <a:lnTo>
                  <a:pt x="1798325" y="2522329"/>
                </a:lnTo>
                <a:lnTo>
                  <a:pt x="1818645" y="2491849"/>
                </a:lnTo>
                <a:cubicBezTo>
                  <a:pt x="1815258" y="2471529"/>
                  <a:pt x="1814999" y="2450432"/>
                  <a:pt x="1808485" y="2430889"/>
                </a:cubicBezTo>
                <a:cubicBezTo>
                  <a:pt x="1797022" y="2396501"/>
                  <a:pt x="1782694" y="2400930"/>
                  <a:pt x="1757685" y="2380089"/>
                </a:cubicBezTo>
                <a:cubicBezTo>
                  <a:pt x="1696851" y="2329394"/>
                  <a:pt x="1763508" y="2361710"/>
                  <a:pt x="1666245" y="2329289"/>
                </a:cubicBezTo>
                <a:lnTo>
                  <a:pt x="1666245" y="2329289"/>
                </a:lnTo>
                <a:cubicBezTo>
                  <a:pt x="1649312" y="2319129"/>
                  <a:pt x="1632191" y="2309275"/>
                  <a:pt x="1615445" y="2298809"/>
                </a:cubicBezTo>
                <a:cubicBezTo>
                  <a:pt x="1605090" y="2292337"/>
                  <a:pt x="1596188" y="2283299"/>
                  <a:pt x="1584965" y="2278489"/>
                </a:cubicBezTo>
                <a:cubicBezTo>
                  <a:pt x="1572130" y="2272988"/>
                  <a:pt x="1557751" y="2272165"/>
                  <a:pt x="1544325" y="2268329"/>
                </a:cubicBezTo>
                <a:cubicBezTo>
                  <a:pt x="1534027" y="2265387"/>
                  <a:pt x="1523873" y="2261929"/>
                  <a:pt x="1513845" y="2258169"/>
                </a:cubicBezTo>
                <a:cubicBezTo>
                  <a:pt x="1496768" y="2251765"/>
                  <a:pt x="1480347" y="2243616"/>
                  <a:pt x="1463045" y="2237849"/>
                </a:cubicBezTo>
                <a:cubicBezTo>
                  <a:pt x="1443513" y="2231338"/>
                  <a:pt x="1411494" y="2227314"/>
                  <a:pt x="1391925" y="2217529"/>
                </a:cubicBezTo>
                <a:cubicBezTo>
                  <a:pt x="1381003" y="2212068"/>
                  <a:pt x="1373447" y="2199459"/>
                  <a:pt x="1361445" y="2197209"/>
                </a:cubicBezTo>
                <a:cubicBezTo>
                  <a:pt x="1318045" y="2189071"/>
                  <a:pt x="1273392" y="2190436"/>
                  <a:pt x="1229365" y="2187049"/>
                </a:cubicBezTo>
                <a:cubicBezTo>
                  <a:pt x="1185338" y="2190436"/>
                  <a:pt x="1141172" y="2192333"/>
                  <a:pt x="1097285" y="2197209"/>
                </a:cubicBezTo>
                <a:cubicBezTo>
                  <a:pt x="1080122" y="2199116"/>
                  <a:pt x="1062265" y="2200356"/>
                  <a:pt x="1046485" y="2207369"/>
                </a:cubicBezTo>
                <a:cubicBezTo>
                  <a:pt x="1031011" y="2214246"/>
                  <a:pt x="1020547" y="2229448"/>
                  <a:pt x="1005845" y="2237849"/>
                </a:cubicBezTo>
                <a:cubicBezTo>
                  <a:pt x="996546" y="2243162"/>
                  <a:pt x="985525" y="2244622"/>
                  <a:pt x="975365" y="2248009"/>
                </a:cubicBezTo>
                <a:cubicBezTo>
                  <a:pt x="968592" y="2258169"/>
                  <a:pt x="958258" y="2266708"/>
                  <a:pt x="955045" y="2278489"/>
                </a:cubicBezTo>
                <a:cubicBezTo>
                  <a:pt x="947861" y="2304831"/>
                  <a:pt x="948746" y="2332739"/>
                  <a:pt x="944885" y="2359769"/>
                </a:cubicBezTo>
                <a:cubicBezTo>
                  <a:pt x="941972" y="2380162"/>
                  <a:pt x="938112" y="2400409"/>
                  <a:pt x="934725" y="2420729"/>
                </a:cubicBezTo>
                <a:cubicBezTo>
                  <a:pt x="937249" y="2438398"/>
                  <a:pt x="941404" y="2497776"/>
                  <a:pt x="955045" y="2522329"/>
                </a:cubicBezTo>
                <a:cubicBezTo>
                  <a:pt x="966905" y="2543677"/>
                  <a:pt x="972517" y="2575566"/>
                  <a:pt x="995685" y="2583289"/>
                </a:cubicBezTo>
                <a:lnTo>
                  <a:pt x="1026165" y="2593449"/>
                </a:lnTo>
                <a:cubicBezTo>
                  <a:pt x="1110727" y="2587812"/>
                  <a:pt x="1165755" y="2617744"/>
                  <a:pt x="1209045" y="2552809"/>
                </a:cubicBezTo>
                <a:cubicBezTo>
                  <a:pt x="1214986" y="2543898"/>
                  <a:pt x="1215818" y="2532489"/>
                  <a:pt x="1219205" y="2522329"/>
                </a:cubicBezTo>
                <a:cubicBezTo>
                  <a:pt x="1216291" y="2493190"/>
                  <a:pt x="1217193" y="2426864"/>
                  <a:pt x="1198885" y="2390249"/>
                </a:cubicBezTo>
                <a:cubicBezTo>
                  <a:pt x="1193424" y="2379327"/>
                  <a:pt x="1188920" y="2366241"/>
                  <a:pt x="1178565" y="2359769"/>
                </a:cubicBezTo>
                <a:cubicBezTo>
                  <a:pt x="1160402" y="2348417"/>
                  <a:pt x="1137925" y="2346222"/>
                  <a:pt x="1117605" y="2339449"/>
                </a:cubicBezTo>
                <a:cubicBezTo>
                  <a:pt x="1088555" y="2329766"/>
                  <a:pt x="1078379" y="2325508"/>
                  <a:pt x="1046485" y="2319129"/>
                </a:cubicBezTo>
                <a:cubicBezTo>
                  <a:pt x="1026285" y="2315089"/>
                  <a:pt x="1005845" y="2312356"/>
                  <a:pt x="985525" y="2308969"/>
                </a:cubicBezTo>
                <a:cubicBezTo>
                  <a:pt x="853445" y="2312356"/>
                  <a:pt x="721116" y="2310340"/>
                  <a:pt x="589285" y="2319129"/>
                </a:cubicBezTo>
                <a:cubicBezTo>
                  <a:pt x="567913" y="2320554"/>
                  <a:pt x="546147" y="2327568"/>
                  <a:pt x="528325" y="2339449"/>
                </a:cubicBezTo>
                <a:lnTo>
                  <a:pt x="467365" y="2380089"/>
                </a:lnTo>
                <a:cubicBezTo>
                  <a:pt x="430312" y="2491249"/>
                  <a:pt x="489406" y="2322876"/>
                  <a:pt x="436885" y="2441049"/>
                </a:cubicBezTo>
                <a:cubicBezTo>
                  <a:pt x="409512" y="2502638"/>
                  <a:pt x="420604" y="2499072"/>
                  <a:pt x="406405" y="2562969"/>
                </a:cubicBezTo>
                <a:cubicBezTo>
                  <a:pt x="404082" y="2573424"/>
                  <a:pt x="399632" y="2583289"/>
                  <a:pt x="396245" y="2593449"/>
                </a:cubicBezTo>
                <a:cubicBezTo>
                  <a:pt x="392858" y="2630702"/>
                  <a:pt x="391919" y="2668260"/>
                  <a:pt x="386085" y="2705209"/>
                </a:cubicBezTo>
                <a:cubicBezTo>
                  <a:pt x="381729" y="2732794"/>
                  <a:pt x="372538" y="2759396"/>
                  <a:pt x="365765" y="2786489"/>
                </a:cubicBezTo>
                <a:lnTo>
                  <a:pt x="355605" y="2827129"/>
                </a:lnTo>
                <a:cubicBezTo>
                  <a:pt x="358074" y="2861692"/>
                  <a:pt x="356788" y="2958977"/>
                  <a:pt x="375925" y="3010009"/>
                </a:cubicBezTo>
                <a:cubicBezTo>
                  <a:pt x="388998" y="3044870"/>
                  <a:pt x="398507" y="3057614"/>
                  <a:pt x="426725" y="3081129"/>
                </a:cubicBezTo>
                <a:cubicBezTo>
                  <a:pt x="436106" y="3088946"/>
                  <a:pt x="447824" y="3093632"/>
                  <a:pt x="457205" y="3101449"/>
                </a:cubicBezTo>
                <a:cubicBezTo>
                  <a:pt x="468243" y="3110647"/>
                  <a:pt x="475730" y="3123959"/>
                  <a:pt x="487685" y="3131929"/>
                </a:cubicBezTo>
                <a:cubicBezTo>
                  <a:pt x="496596" y="3137870"/>
                  <a:pt x="508586" y="3137300"/>
                  <a:pt x="518165" y="3142089"/>
                </a:cubicBezTo>
                <a:cubicBezTo>
                  <a:pt x="588329" y="3177171"/>
                  <a:pt x="504705" y="3151424"/>
                  <a:pt x="589285" y="3172569"/>
                </a:cubicBezTo>
                <a:cubicBezTo>
                  <a:pt x="636698" y="3169182"/>
                  <a:pt x="684517" y="3169460"/>
                  <a:pt x="731525" y="3162409"/>
                </a:cubicBezTo>
                <a:cubicBezTo>
                  <a:pt x="752707" y="3159232"/>
                  <a:pt x="792485" y="3142089"/>
                  <a:pt x="792485" y="3142089"/>
                </a:cubicBezTo>
                <a:cubicBezTo>
                  <a:pt x="842936" y="3066413"/>
                  <a:pt x="778094" y="3159358"/>
                  <a:pt x="843285" y="3081129"/>
                </a:cubicBezTo>
                <a:cubicBezTo>
                  <a:pt x="851102" y="3071748"/>
                  <a:pt x="858144" y="3061571"/>
                  <a:pt x="863605" y="3050649"/>
                </a:cubicBezTo>
                <a:cubicBezTo>
                  <a:pt x="868394" y="3041070"/>
                  <a:pt x="867075" y="3028532"/>
                  <a:pt x="873765" y="3020169"/>
                </a:cubicBezTo>
                <a:cubicBezTo>
                  <a:pt x="881393" y="3010634"/>
                  <a:pt x="894085" y="3006622"/>
                  <a:pt x="904245" y="2999849"/>
                </a:cubicBezTo>
                <a:cubicBezTo>
                  <a:pt x="907632" y="2989689"/>
                  <a:pt x="912489" y="2979906"/>
                  <a:pt x="914405" y="2969369"/>
                </a:cubicBezTo>
                <a:cubicBezTo>
                  <a:pt x="931715" y="2874167"/>
                  <a:pt x="925442" y="2835901"/>
                  <a:pt x="914405" y="2725529"/>
                </a:cubicBezTo>
                <a:cubicBezTo>
                  <a:pt x="913016" y="2711635"/>
                  <a:pt x="909746" y="2697724"/>
                  <a:pt x="904245" y="2684889"/>
                </a:cubicBezTo>
                <a:cubicBezTo>
                  <a:pt x="899435" y="2673666"/>
                  <a:pt x="889983" y="2665011"/>
                  <a:pt x="883925" y="2654409"/>
                </a:cubicBezTo>
                <a:cubicBezTo>
                  <a:pt x="876411" y="2641259"/>
                  <a:pt x="873301" y="2625404"/>
                  <a:pt x="863605" y="2613769"/>
                </a:cubicBezTo>
                <a:cubicBezTo>
                  <a:pt x="855788" y="2604388"/>
                  <a:pt x="841294" y="2602525"/>
                  <a:pt x="833125" y="2593449"/>
                </a:cubicBezTo>
                <a:cubicBezTo>
                  <a:pt x="831031" y="2591123"/>
                  <a:pt x="767085" y="2508359"/>
                  <a:pt x="751845" y="2481689"/>
                </a:cubicBezTo>
                <a:cubicBezTo>
                  <a:pt x="744331" y="2468539"/>
                  <a:pt x="741221" y="2452684"/>
                  <a:pt x="731525" y="2441049"/>
                </a:cubicBezTo>
                <a:cubicBezTo>
                  <a:pt x="723708" y="2431668"/>
                  <a:pt x="709679" y="2429363"/>
                  <a:pt x="701045" y="2420729"/>
                </a:cubicBezTo>
                <a:cubicBezTo>
                  <a:pt x="644319" y="2364003"/>
                  <a:pt x="695062" y="2392432"/>
                  <a:pt x="640085" y="2319129"/>
                </a:cubicBezTo>
                <a:cubicBezTo>
                  <a:pt x="632759" y="2309360"/>
                  <a:pt x="619765" y="2305582"/>
                  <a:pt x="609605" y="2298809"/>
                </a:cubicBezTo>
                <a:lnTo>
                  <a:pt x="548645" y="2207369"/>
                </a:lnTo>
                <a:cubicBezTo>
                  <a:pt x="541872" y="2197209"/>
                  <a:pt x="536959" y="2185523"/>
                  <a:pt x="528325" y="2176889"/>
                </a:cubicBezTo>
                <a:cubicBezTo>
                  <a:pt x="514778" y="2163342"/>
                  <a:pt x="499180" y="2151575"/>
                  <a:pt x="487685" y="2136249"/>
                </a:cubicBezTo>
                <a:cubicBezTo>
                  <a:pt x="478598" y="2124132"/>
                  <a:pt x="476168" y="2107934"/>
                  <a:pt x="467365" y="2095609"/>
                </a:cubicBezTo>
                <a:cubicBezTo>
                  <a:pt x="459014" y="2083917"/>
                  <a:pt x="445236" y="2076821"/>
                  <a:pt x="436885" y="2065129"/>
                </a:cubicBezTo>
                <a:cubicBezTo>
                  <a:pt x="370021" y="1971519"/>
                  <a:pt x="465334" y="2073258"/>
                  <a:pt x="386085" y="1994009"/>
                </a:cubicBezTo>
                <a:cubicBezTo>
                  <a:pt x="382698" y="1983849"/>
                  <a:pt x="380714" y="1973108"/>
                  <a:pt x="375925" y="1963529"/>
                </a:cubicBezTo>
                <a:cubicBezTo>
                  <a:pt x="370464" y="1952607"/>
                  <a:pt x="359892" y="1944482"/>
                  <a:pt x="355605" y="1933049"/>
                </a:cubicBezTo>
                <a:cubicBezTo>
                  <a:pt x="317941" y="1832611"/>
                  <a:pt x="372779" y="1923250"/>
                  <a:pt x="325125" y="1851769"/>
                </a:cubicBezTo>
                <a:cubicBezTo>
                  <a:pt x="319446" y="1829051"/>
                  <a:pt x="304539" y="1765010"/>
                  <a:pt x="294645" y="1750169"/>
                </a:cubicBezTo>
                <a:lnTo>
                  <a:pt x="274325" y="1719689"/>
                </a:lnTo>
                <a:cubicBezTo>
                  <a:pt x="255593" y="1644762"/>
                  <a:pt x="275723" y="1712790"/>
                  <a:pt x="243845" y="1638409"/>
                </a:cubicBezTo>
                <a:cubicBezTo>
                  <a:pt x="239626" y="1628565"/>
                  <a:pt x="239626" y="1616840"/>
                  <a:pt x="233685" y="1607929"/>
                </a:cubicBezTo>
                <a:cubicBezTo>
                  <a:pt x="225715" y="1595974"/>
                  <a:pt x="213365" y="1587609"/>
                  <a:pt x="203205" y="1577449"/>
                </a:cubicBezTo>
                <a:cubicBezTo>
                  <a:pt x="156954" y="1438695"/>
                  <a:pt x="207413" y="1580495"/>
                  <a:pt x="162565" y="1475849"/>
                </a:cubicBezTo>
                <a:cubicBezTo>
                  <a:pt x="136185" y="1414296"/>
                  <a:pt x="174183" y="1478764"/>
                  <a:pt x="132085" y="1394569"/>
                </a:cubicBezTo>
                <a:cubicBezTo>
                  <a:pt x="126624" y="1383647"/>
                  <a:pt x="117226" y="1375011"/>
                  <a:pt x="111765" y="1364089"/>
                </a:cubicBezTo>
                <a:cubicBezTo>
                  <a:pt x="106976" y="1354510"/>
                  <a:pt x="105824" y="1343453"/>
                  <a:pt x="101605" y="1333609"/>
                </a:cubicBezTo>
                <a:cubicBezTo>
                  <a:pt x="95639" y="1319688"/>
                  <a:pt x="87251" y="1306890"/>
                  <a:pt x="81285" y="1292969"/>
                </a:cubicBezTo>
                <a:cubicBezTo>
                  <a:pt x="56046" y="1234079"/>
                  <a:pt x="89855" y="1290584"/>
                  <a:pt x="50805" y="1232009"/>
                </a:cubicBezTo>
                <a:cubicBezTo>
                  <a:pt x="47418" y="1215076"/>
                  <a:pt x="44833" y="1197962"/>
                  <a:pt x="40645" y="1181209"/>
                </a:cubicBezTo>
                <a:cubicBezTo>
                  <a:pt x="38048" y="1170819"/>
                  <a:pt x="32401" y="1161266"/>
                  <a:pt x="30485" y="1150729"/>
                </a:cubicBezTo>
                <a:cubicBezTo>
                  <a:pt x="25601" y="1123865"/>
                  <a:pt x="25357" y="1096286"/>
                  <a:pt x="20325" y="1069449"/>
                </a:cubicBezTo>
                <a:cubicBezTo>
                  <a:pt x="15178" y="1042000"/>
                  <a:pt x="5" y="988169"/>
                  <a:pt x="5" y="988169"/>
                </a:cubicBezTo>
                <a:cubicBezTo>
                  <a:pt x="937" y="973256"/>
                  <a:pt x="-5052" y="845882"/>
                  <a:pt x="20325" y="795129"/>
                </a:cubicBezTo>
                <a:cubicBezTo>
                  <a:pt x="43161" y="749457"/>
                  <a:pt x="32064" y="774019"/>
                  <a:pt x="71125" y="754489"/>
                </a:cubicBezTo>
                <a:cubicBezTo>
                  <a:pt x="82047" y="749028"/>
                  <a:pt x="90447" y="739128"/>
                  <a:pt x="101605" y="734169"/>
                </a:cubicBezTo>
                <a:cubicBezTo>
                  <a:pt x="121178" y="725470"/>
                  <a:pt x="142245" y="720622"/>
                  <a:pt x="162565" y="713849"/>
                </a:cubicBezTo>
                <a:lnTo>
                  <a:pt x="193045" y="703689"/>
                </a:lnTo>
                <a:lnTo>
                  <a:pt x="223525" y="693529"/>
                </a:lnTo>
                <a:cubicBezTo>
                  <a:pt x="233685" y="690142"/>
                  <a:pt x="245094" y="689310"/>
                  <a:pt x="254005" y="683369"/>
                </a:cubicBezTo>
                <a:cubicBezTo>
                  <a:pt x="274325" y="669822"/>
                  <a:pt x="295428" y="657382"/>
                  <a:pt x="314965" y="642729"/>
                </a:cubicBezTo>
                <a:cubicBezTo>
                  <a:pt x="365374" y="604923"/>
                  <a:pt x="341516" y="621642"/>
                  <a:pt x="386085" y="591929"/>
                </a:cubicBezTo>
                <a:cubicBezTo>
                  <a:pt x="399632" y="571609"/>
                  <a:pt x="419002" y="554137"/>
                  <a:pt x="426725" y="530969"/>
                </a:cubicBezTo>
                <a:cubicBezTo>
                  <a:pt x="450552" y="459488"/>
                  <a:pt x="419541" y="547732"/>
                  <a:pt x="457205" y="459849"/>
                </a:cubicBezTo>
                <a:cubicBezTo>
                  <a:pt x="461424" y="450005"/>
                  <a:pt x="463978" y="439529"/>
                  <a:pt x="467365" y="429369"/>
                </a:cubicBezTo>
                <a:cubicBezTo>
                  <a:pt x="463978" y="351476"/>
                  <a:pt x="469523" y="272677"/>
                  <a:pt x="457205" y="195689"/>
                </a:cubicBezTo>
                <a:cubicBezTo>
                  <a:pt x="455276" y="183632"/>
                  <a:pt x="435359" y="184003"/>
                  <a:pt x="426725" y="175369"/>
                </a:cubicBezTo>
                <a:cubicBezTo>
                  <a:pt x="418091" y="166735"/>
                  <a:pt x="415940" y="152517"/>
                  <a:pt x="406405" y="144889"/>
                </a:cubicBezTo>
                <a:cubicBezTo>
                  <a:pt x="398042" y="138199"/>
                  <a:pt x="385504" y="139518"/>
                  <a:pt x="375925" y="134729"/>
                </a:cubicBezTo>
                <a:cubicBezTo>
                  <a:pt x="365003" y="129268"/>
                  <a:pt x="356603" y="119368"/>
                  <a:pt x="345445" y="114409"/>
                </a:cubicBezTo>
                <a:cubicBezTo>
                  <a:pt x="325872" y="105710"/>
                  <a:pt x="284485" y="94089"/>
                  <a:pt x="284485" y="94089"/>
                </a:cubicBezTo>
                <a:cubicBezTo>
                  <a:pt x="257392" y="97476"/>
                  <a:pt x="229547" y="97065"/>
                  <a:pt x="203205" y="104249"/>
                </a:cubicBezTo>
                <a:cubicBezTo>
                  <a:pt x="186648" y="108765"/>
                  <a:pt x="150909" y="143910"/>
                  <a:pt x="142245" y="155049"/>
                </a:cubicBezTo>
                <a:cubicBezTo>
                  <a:pt x="127252" y="174326"/>
                  <a:pt x="109328" y="192841"/>
                  <a:pt x="101605" y="216009"/>
                </a:cubicBezTo>
                <a:lnTo>
                  <a:pt x="81285" y="276969"/>
                </a:lnTo>
                <a:cubicBezTo>
                  <a:pt x="81716" y="280415"/>
                  <a:pt x="87148" y="367043"/>
                  <a:pt x="101605" y="388729"/>
                </a:cubicBezTo>
                <a:cubicBezTo>
                  <a:pt x="112840" y="405581"/>
                  <a:pt x="143823" y="430158"/>
                  <a:pt x="162565" y="439529"/>
                </a:cubicBezTo>
                <a:cubicBezTo>
                  <a:pt x="172144" y="444318"/>
                  <a:pt x="183862" y="444179"/>
                  <a:pt x="193045" y="449689"/>
                </a:cubicBezTo>
                <a:cubicBezTo>
                  <a:pt x="201259" y="454617"/>
                  <a:pt x="179498" y="464929"/>
                  <a:pt x="193045" y="459849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9830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27" y="2218356"/>
            <a:ext cx="3811690" cy="1210644"/>
          </a:xfrm>
        </p:spPr>
        <p:txBody>
          <a:bodyPr anchor="t">
            <a:noAutofit/>
          </a:bodyPr>
          <a:lstStyle/>
          <a:p>
            <a:pPr algn="ctr">
              <a:lnSpc>
                <a:spcPct val="90000"/>
              </a:lnSpc>
            </a:pPr>
            <a:br>
              <a:rPr lang="fi-FI" sz="2400" b="1" dirty="0">
                <a:solidFill>
                  <a:srgbClr val="EBEBEB"/>
                </a:solidFill>
              </a:rPr>
            </a:br>
            <a:br>
              <a:rPr lang="fi-FI" sz="1600" b="1" dirty="0">
                <a:solidFill>
                  <a:srgbClr val="EBEBEB"/>
                </a:solidFill>
              </a:rPr>
            </a:br>
            <a:br>
              <a:rPr lang="fi-FI" sz="2900" b="1" dirty="0">
                <a:solidFill>
                  <a:srgbClr val="EBEBEB"/>
                </a:solidFill>
              </a:rPr>
            </a:br>
            <a:r>
              <a:rPr lang="fi-FI" sz="2400" b="1" dirty="0">
                <a:solidFill>
                  <a:srgbClr val="EBEBEB"/>
                </a:solidFill>
              </a:rPr>
              <a:t>Toimintaperiaatteemme</a:t>
            </a:r>
            <a:endParaRPr lang="fi-FI" sz="2900" b="1" dirty="0">
              <a:solidFill>
                <a:srgbClr val="EBEBEB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E3308B6-04F3-1BED-5FA6-AC94C5D61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989" y="2060848"/>
            <a:ext cx="4941752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955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534112-004E-9F67-70AD-9194C88B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4" y="2763520"/>
            <a:ext cx="6709905" cy="3484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Nelostien varrella töitä tehdään niin, että täällä asuu kotikuntaansa tyytyväiset, itsenäiset ja sitkeät joutsalaiset. Palvelut pelua! </a:t>
            </a:r>
          </a:p>
          <a:p>
            <a:pPr marL="0" indent="0">
              <a:buNone/>
            </a:pPr>
            <a:r>
              <a:rPr lang="fi-FI" sz="2000" dirty="0"/>
              <a:t>Joutopäivien aikaan huilataan. Juhlissa maistetaan sahtia ja syödään Suonteen muikkuja. Talvisin hiihdetään. </a:t>
            </a:r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220ACE1-E890-15DD-1BBA-6F9A0E21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373" y="5304509"/>
            <a:ext cx="1371719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8937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9954" y="1460230"/>
            <a:ext cx="2604045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8" name="Freeform: Shape 57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762067"/>
            <a:ext cx="9144313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8534112-004E-9F67-70AD-9194C88BD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85" y="2763520"/>
            <a:ext cx="2952428" cy="3484879"/>
          </a:xfrm>
          <a:solidFill>
            <a:schemeClr val="tx2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400" dirty="0">
                <a:solidFill>
                  <a:schemeClr val="bg1"/>
                </a:solidFill>
              </a:rPr>
              <a:t>Upeat puitteet, edullinen asuminen ja kätevät etäisyydet eivät itsessään tee paikkakunnasta hyvää kotikuntaa. Sen tekevät ihmiset. </a:t>
            </a:r>
          </a:p>
          <a:p>
            <a:pPr marL="0" indent="0">
              <a:buNone/>
            </a:pPr>
            <a:endParaRPr lang="fi-FI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fi-FI" sz="2400" i="1" dirty="0">
                <a:solidFill>
                  <a:schemeClr val="bg1"/>
                </a:solidFill>
              </a:rPr>
              <a:t>Tervetuloa lämminhenkiseen joukkoomme Joutsaan!</a:t>
            </a: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807D001-AD8A-40A4-F6A3-09BCC97FE6C7}"/>
              </a:ext>
            </a:extLst>
          </p:cNvPr>
          <p:cNvSpPr txBox="1"/>
          <p:nvPr/>
        </p:nvSpPr>
        <p:spPr>
          <a:xfrm>
            <a:off x="341784" y="1143000"/>
            <a:ext cx="8892479" cy="5386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900" dirty="0">
                <a:solidFill>
                  <a:schemeClr val="bg1"/>
                </a:solidFill>
              </a:rPr>
              <a:t>Joutsassa on hyvä yrittää. Sen tekevät ihmiset.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7A48973-F5A3-E981-E7B5-2C6814102761}"/>
              </a:ext>
            </a:extLst>
          </p:cNvPr>
          <p:cNvSpPr txBox="1"/>
          <p:nvPr/>
        </p:nvSpPr>
        <p:spPr>
          <a:xfrm>
            <a:off x="4420421" y="5709790"/>
            <a:ext cx="403244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Emme tyydy tavanomaiseen!</a:t>
            </a:r>
          </a:p>
          <a:p>
            <a:r>
              <a:rPr lang="fi-FI" sz="1100" dirty="0"/>
              <a:t>Lisätietoja: kunnanjohtaja Harri Nissinen, puh. 050 654 35</a:t>
            </a:r>
          </a:p>
        </p:txBody>
      </p:sp>
      <p:pic>
        <p:nvPicPr>
          <p:cNvPr id="3" name="Kuva 2" descr="Kuva, joka sisältää kohteen ulko, tie, kuljetus, poliisi&#10;&#10;Kuvaus luotu automaattisesti">
            <a:extLst>
              <a:ext uri="{FF2B5EF4-FFF2-40B4-BE49-F238E27FC236}">
                <a16:creationId xmlns:a16="http://schemas.microsoft.com/office/drawing/2014/main" id="{C5412721-FDEA-62DB-A903-023AD801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24609"/>
            <a:ext cx="320675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427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41" y="923647"/>
            <a:ext cx="3917138" cy="999534"/>
          </a:xfrm>
        </p:spPr>
        <p:txBody>
          <a:bodyPr>
            <a:noAutofit/>
          </a:bodyPr>
          <a:lstStyle/>
          <a:p>
            <a:r>
              <a:rPr lang="fi-FI" sz="2900" b="1" dirty="0">
                <a:solidFill>
                  <a:srgbClr val="EBEBEB"/>
                </a:solidFill>
              </a:rPr>
              <a:t>Haluamme olla:</a:t>
            </a:r>
          </a:p>
        </p:txBody>
      </p:sp>
      <p:sp>
        <p:nvSpPr>
          <p:cNvPr id="19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2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2BB1839-D6DC-4B01-A500-A666CABBC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494" y="1744683"/>
            <a:ext cx="4087416" cy="3368630"/>
          </a:xfrm>
          <a:prstGeom prst="rect">
            <a:avLst/>
          </a:prstGeom>
          <a:effectLst/>
        </p:spPr>
      </p:pic>
      <p:sp>
        <p:nvSpPr>
          <p:cNvPr id="22" name="Rectangle 2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0119B5-2DC3-4FF8-B1B4-7F584918A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256" y="1854820"/>
            <a:ext cx="2573134" cy="3785419"/>
          </a:xfrm>
        </p:spPr>
        <p:txBody>
          <a:bodyPr>
            <a:normAutofit/>
          </a:bodyPr>
          <a:lstStyle/>
          <a:p>
            <a:pPr marL="0" indent="0">
              <a:buClr>
                <a:srgbClr val="4094F4"/>
              </a:buClr>
              <a:buNone/>
            </a:pPr>
            <a:endParaRPr lang="fi-FI" b="1" dirty="0">
              <a:solidFill>
                <a:srgbClr val="EBEBEB"/>
              </a:solidFill>
              <a:latin typeface="Candara" panose="020E0502030303020204" pitchFamily="34" charset="0"/>
            </a:endParaRPr>
          </a:p>
          <a:p>
            <a:pPr marL="0" indent="0">
              <a:buClr>
                <a:srgbClr val="4094F4"/>
              </a:buClr>
              <a:buNone/>
            </a:pPr>
            <a:r>
              <a:rPr lang="fi-FI" b="1" dirty="0">
                <a:solidFill>
                  <a:srgbClr val="EBEBEB"/>
                </a:solidFill>
                <a:cs typeface="Helvetica" panose="020B0604020202020204" pitchFamily="34" charset="0"/>
              </a:rPr>
              <a:t>Hyvinvoiva ja uudistuva maaseutukunta, jossa asuu hyvinvoivat ja kotikuntaansa tyytyväiset joutsalaiset</a:t>
            </a:r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A96BF643-077C-4F0F-8746-7B28F742EB4B}"/>
              </a:ext>
            </a:extLst>
          </p:cNvPr>
          <p:cNvSpPr/>
          <p:nvPr/>
        </p:nvSpPr>
        <p:spPr bwMode="auto">
          <a:xfrm>
            <a:off x="196030" y="1923181"/>
            <a:ext cx="4389125" cy="3690729"/>
          </a:xfrm>
          <a:custGeom>
            <a:avLst/>
            <a:gdLst>
              <a:gd name="connsiteX0" fmla="*/ 193045 w 4389125"/>
              <a:gd name="connsiteY0" fmla="*/ 459849 h 3690729"/>
              <a:gd name="connsiteX1" fmla="*/ 274325 w 4389125"/>
              <a:gd name="connsiteY1" fmla="*/ 419209 h 3690729"/>
              <a:gd name="connsiteX2" fmla="*/ 314965 w 4389125"/>
              <a:gd name="connsiteY2" fmla="*/ 398889 h 3690729"/>
              <a:gd name="connsiteX3" fmla="*/ 386085 w 4389125"/>
              <a:gd name="connsiteY3" fmla="*/ 378569 h 3690729"/>
              <a:gd name="connsiteX4" fmla="*/ 416565 w 4389125"/>
              <a:gd name="connsiteY4" fmla="*/ 358249 h 3690729"/>
              <a:gd name="connsiteX5" fmla="*/ 477525 w 4389125"/>
              <a:gd name="connsiteY5" fmla="*/ 348089 h 3690729"/>
              <a:gd name="connsiteX6" fmla="*/ 508005 w 4389125"/>
              <a:gd name="connsiteY6" fmla="*/ 337929 h 3690729"/>
              <a:gd name="connsiteX7" fmla="*/ 589285 w 4389125"/>
              <a:gd name="connsiteY7" fmla="*/ 327769 h 3690729"/>
              <a:gd name="connsiteX8" fmla="*/ 619765 w 4389125"/>
              <a:gd name="connsiteY8" fmla="*/ 317609 h 3690729"/>
              <a:gd name="connsiteX9" fmla="*/ 782325 w 4389125"/>
              <a:gd name="connsiteY9" fmla="*/ 287129 h 3690729"/>
              <a:gd name="connsiteX10" fmla="*/ 822965 w 4389125"/>
              <a:gd name="connsiteY10" fmla="*/ 276969 h 3690729"/>
              <a:gd name="connsiteX11" fmla="*/ 853445 w 4389125"/>
              <a:gd name="connsiteY11" fmla="*/ 266809 h 3690729"/>
              <a:gd name="connsiteX12" fmla="*/ 975365 w 4389125"/>
              <a:gd name="connsiteY12" fmla="*/ 246489 h 3690729"/>
              <a:gd name="connsiteX13" fmla="*/ 3921765 w 4389125"/>
              <a:gd name="connsiteY13" fmla="*/ 236329 h 3690729"/>
              <a:gd name="connsiteX14" fmla="*/ 3982725 w 4389125"/>
              <a:gd name="connsiteY14" fmla="*/ 195689 h 3690729"/>
              <a:gd name="connsiteX15" fmla="*/ 4053845 w 4389125"/>
              <a:gd name="connsiteY15" fmla="*/ 134729 h 3690729"/>
              <a:gd name="connsiteX16" fmla="*/ 4074165 w 4389125"/>
              <a:gd name="connsiteY16" fmla="*/ 104249 h 3690729"/>
              <a:gd name="connsiteX17" fmla="*/ 4094485 w 4389125"/>
              <a:gd name="connsiteY17" fmla="*/ 43289 h 3690729"/>
              <a:gd name="connsiteX18" fmla="*/ 4084325 w 4389125"/>
              <a:gd name="connsiteY18" fmla="*/ 2649 h 3690729"/>
              <a:gd name="connsiteX19" fmla="*/ 4013205 w 4389125"/>
              <a:gd name="connsiteY19" fmla="*/ 12809 h 3690729"/>
              <a:gd name="connsiteX20" fmla="*/ 3952245 w 4389125"/>
              <a:gd name="connsiteY20" fmla="*/ 43289 h 3690729"/>
              <a:gd name="connsiteX21" fmla="*/ 3942085 w 4389125"/>
              <a:gd name="connsiteY21" fmla="*/ 73769 h 3690729"/>
              <a:gd name="connsiteX22" fmla="*/ 3921765 w 4389125"/>
              <a:gd name="connsiteY22" fmla="*/ 104249 h 3690729"/>
              <a:gd name="connsiteX23" fmla="*/ 3901445 w 4389125"/>
              <a:gd name="connsiteY23" fmla="*/ 165209 h 3690729"/>
              <a:gd name="connsiteX24" fmla="*/ 3891285 w 4389125"/>
              <a:gd name="connsiteY24" fmla="*/ 195689 h 3690729"/>
              <a:gd name="connsiteX25" fmla="*/ 3881125 w 4389125"/>
              <a:gd name="connsiteY25" fmla="*/ 276969 h 3690729"/>
              <a:gd name="connsiteX26" fmla="*/ 3870965 w 4389125"/>
              <a:gd name="connsiteY26" fmla="*/ 307449 h 3690729"/>
              <a:gd name="connsiteX27" fmla="*/ 3860805 w 4389125"/>
              <a:gd name="connsiteY27" fmla="*/ 368409 h 3690729"/>
              <a:gd name="connsiteX28" fmla="*/ 3850645 w 4389125"/>
              <a:gd name="connsiteY28" fmla="*/ 449689 h 3690729"/>
              <a:gd name="connsiteX29" fmla="*/ 3840485 w 4389125"/>
              <a:gd name="connsiteY29" fmla="*/ 480169 h 3690729"/>
              <a:gd name="connsiteX30" fmla="*/ 3830325 w 4389125"/>
              <a:gd name="connsiteY30" fmla="*/ 520809 h 3690729"/>
              <a:gd name="connsiteX31" fmla="*/ 3799845 w 4389125"/>
              <a:gd name="connsiteY31" fmla="*/ 581769 h 3690729"/>
              <a:gd name="connsiteX32" fmla="*/ 3779525 w 4389125"/>
              <a:gd name="connsiteY32" fmla="*/ 683369 h 3690729"/>
              <a:gd name="connsiteX33" fmla="*/ 3769365 w 4389125"/>
              <a:gd name="connsiteY33" fmla="*/ 713849 h 3690729"/>
              <a:gd name="connsiteX34" fmla="*/ 3749045 w 4389125"/>
              <a:gd name="connsiteY34" fmla="*/ 795129 h 3690729"/>
              <a:gd name="connsiteX35" fmla="*/ 3738885 w 4389125"/>
              <a:gd name="connsiteY35" fmla="*/ 1414889 h 3690729"/>
              <a:gd name="connsiteX36" fmla="*/ 3728725 w 4389125"/>
              <a:gd name="connsiteY36" fmla="*/ 1465689 h 3690729"/>
              <a:gd name="connsiteX37" fmla="*/ 3708405 w 4389125"/>
              <a:gd name="connsiteY37" fmla="*/ 1536809 h 3690729"/>
              <a:gd name="connsiteX38" fmla="*/ 3688085 w 4389125"/>
              <a:gd name="connsiteY38" fmla="*/ 1618089 h 3690729"/>
              <a:gd name="connsiteX39" fmla="*/ 3677925 w 4389125"/>
              <a:gd name="connsiteY39" fmla="*/ 1648569 h 3690729"/>
              <a:gd name="connsiteX40" fmla="*/ 3667765 w 4389125"/>
              <a:gd name="connsiteY40" fmla="*/ 1689209 h 3690729"/>
              <a:gd name="connsiteX41" fmla="*/ 3647445 w 4389125"/>
              <a:gd name="connsiteY41" fmla="*/ 1719689 h 3690729"/>
              <a:gd name="connsiteX42" fmla="*/ 3627125 w 4389125"/>
              <a:gd name="connsiteY42" fmla="*/ 1780649 h 3690729"/>
              <a:gd name="connsiteX43" fmla="*/ 3616965 w 4389125"/>
              <a:gd name="connsiteY43" fmla="*/ 1811129 h 3690729"/>
              <a:gd name="connsiteX44" fmla="*/ 3586485 w 4389125"/>
              <a:gd name="connsiteY44" fmla="*/ 1872089 h 3690729"/>
              <a:gd name="connsiteX45" fmla="*/ 3576325 w 4389125"/>
              <a:gd name="connsiteY45" fmla="*/ 1912729 h 3690729"/>
              <a:gd name="connsiteX46" fmla="*/ 3545845 w 4389125"/>
              <a:gd name="connsiteY46" fmla="*/ 2044809 h 3690729"/>
              <a:gd name="connsiteX47" fmla="*/ 3525525 w 4389125"/>
              <a:gd name="connsiteY47" fmla="*/ 2166729 h 3690729"/>
              <a:gd name="connsiteX48" fmla="*/ 3515365 w 4389125"/>
              <a:gd name="connsiteY48" fmla="*/ 2237849 h 3690729"/>
              <a:gd name="connsiteX49" fmla="*/ 3505205 w 4389125"/>
              <a:gd name="connsiteY49" fmla="*/ 2278489 h 3690729"/>
              <a:gd name="connsiteX50" fmla="*/ 3495045 w 4389125"/>
              <a:gd name="connsiteY50" fmla="*/ 2359769 h 3690729"/>
              <a:gd name="connsiteX51" fmla="*/ 3484885 w 4389125"/>
              <a:gd name="connsiteY51" fmla="*/ 2400409 h 3690729"/>
              <a:gd name="connsiteX52" fmla="*/ 3474725 w 4389125"/>
              <a:gd name="connsiteY52" fmla="*/ 2451209 h 3690729"/>
              <a:gd name="connsiteX53" fmla="*/ 3454405 w 4389125"/>
              <a:gd name="connsiteY53" fmla="*/ 2623929 h 3690729"/>
              <a:gd name="connsiteX54" fmla="*/ 3464565 w 4389125"/>
              <a:gd name="connsiteY54" fmla="*/ 2938889 h 3690729"/>
              <a:gd name="connsiteX55" fmla="*/ 3495045 w 4389125"/>
              <a:gd name="connsiteY55" fmla="*/ 2959209 h 3690729"/>
              <a:gd name="connsiteX56" fmla="*/ 3505205 w 4389125"/>
              <a:gd name="connsiteY56" fmla="*/ 2989689 h 3690729"/>
              <a:gd name="connsiteX57" fmla="*/ 3535685 w 4389125"/>
              <a:gd name="connsiteY57" fmla="*/ 3020169 h 3690729"/>
              <a:gd name="connsiteX58" fmla="*/ 3556005 w 4389125"/>
              <a:gd name="connsiteY58" fmla="*/ 3060809 h 3690729"/>
              <a:gd name="connsiteX59" fmla="*/ 3596645 w 4389125"/>
              <a:gd name="connsiteY59" fmla="*/ 3081129 h 3690729"/>
              <a:gd name="connsiteX60" fmla="*/ 3728725 w 4389125"/>
              <a:gd name="connsiteY60" fmla="*/ 3152249 h 3690729"/>
              <a:gd name="connsiteX61" fmla="*/ 3870965 w 4389125"/>
              <a:gd name="connsiteY61" fmla="*/ 3213209 h 3690729"/>
              <a:gd name="connsiteX62" fmla="*/ 3901445 w 4389125"/>
              <a:gd name="connsiteY62" fmla="*/ 3223369 h 3690729"/>
              <a:gd name="connsiteX63" fmla="*/ 3931925 w 4389125"/>
              <a:gd name="connsiteY63" fmla="*/ 3233529 h 3690729"/>
              <a:gd name="connsiteX64" fmla="*/ 4185925 w 4389125"/>
              <a:gd name="connsiteY64" fmla="*/ 3223369 h 3690729"/>
              <a:gd name="connsiteX65" fmla="*/ 4307845 w 4389125"/>
              <a:gd name="connsiteY65" fmla="*/ 3162409 h 3690729"/>
              <a:gd name="connsiteX66" fmla="*/ 4338325 w 4389125"/>
              <a:gd name="connsiteY66" fmla="*/ 3142089 h 3690729"/>
              <a:gd name="connsiteX67" fmla="*/ 4348485 w 4389125"/>
              <a:gd name="connsiteY67" fmla="*/ 3111609 h 3690729"/>
              <a:gd name="connsiteX68" fmla="*/ 4389125 w 4389125"/>
              <a:gd name="connsiteY68" fmla="*/ 3050649 h 3690729"/>
              <a:gd name="connsiteX69" fmla="*/ 4378965 w 4389125"/>
              <a:gd name="connsiteY69" fmla="*/ 2979529 h 3690729"/>
              <a:gd name="connsiteX70" fmla="*/ 4348485 w 4389125"/>
              <a:gd name="connsiteY70" fmla="*/ 2959209 h 3690729"/>
              <a:gd name="connsiteX71" fmla="*/ 4175765 w 4389125"/>
              <a:gd name="connsiteY71" fmla="*/ 2938889 h 3690729"/>
              <a:gd name="connsiteX72" fmla="*/ 3647445 w 4389125"/>
              <a:gd name="connsiteY72" fmla="*/ 2949049 h 3690729"/>
              <a:gd name="connsiteX73" fmla="*/ 3586485 w 4389125"/>
              <a:gd name="connsiteY73" fmla="*/ 2959209 h 3690729"/>
              <a:gd name="connsiteX74" fmla="*/ 3464565 w 4389125"/>
              <a:gd name="connsiteY74" fmla="*/ 2969369 h 3690729"/>
              <a:gd name="connsiteX75" fmla="*/ 3373125 w 4389125"/>
              <a:gd name="connsiteY75" fmla="*/ 2989689 h 3690729"/>
              <a:gd name="connsiteX76" fmla="*/ 3332485 w 4389125"/>
              <a:gd name="connsiteY76" fmla="*/ 2999849 h 3690729"/>
              <a:gd name="connsiteX77" fmla="*/ 3007365 w 4389125"/>
              <a:gd name="connsiteY77" fmla="*/ 3010009 h 3690729"/>
              <a:gd name="connsiteX78" fmla="*/ 2915925 w 4389125"/>
              <a:gd name="connsiteY78" fmla="*/ 3020169 h 3690729"/>
              <a:gd name="connsiteX79" fmla="*/ 2804165 w 4389125"/>
              <a:gd name="connsiteY79" fmla="*/ 3030329 h 3690729"/>
              <a:gd name="connsiteX80" fmla="*/ 2702565 w 4389125"/>
              <a:gd name="connsiteY80" fmla="*/ 3050649 h 3690729"/>
              <a:gd name="connsiteX81" fmla="*/ 2611125 w 4389125"/>
              <a:gd name="connsiteY81" fmla="*/ 3060809 h 3690729"/>
              <a:gd name="connsiteX82" fmla="*/ 2438405 w 4389125"/>
              <a:gd name="connsiteY82" fmla="*/ 3081129 h 3690729"/>
              <a:gd name="connsiteX83" fmla="*/ 2357125 w 4389125"/>
              <a:gd name="connsiteY83" fmla="*/ 3101449 h 3690729"/>
              <a:gd name="connsiteX84" fmla="*/ 2286005 w 4389125"/>
              <a:gd name="connsiteY84" fmla="*/ 3111609 h 3690729"/>
              <a:gd name="connsiteX85" fmla="*/ 2235205 w 4389125"/>
              <a:gd name="connsiteY85" fmla="*/ 3121769 h 3690729"/>
              <a:gd name="connsiteX86" fmla="*/ 2174245 w 4389125"/>
              <a:gd name="connsiteY86" fmla="*/ 3131929 h 3690729"/>
              <a:gd name="connsiteX87" fmla="*/ 2082805 w 4389125"/>
              <a:gd name="connsiteY87" fmla="*/ 3152249 h 3690729"/>
              <a:gd name="connsiteX88" fmla="*/ 1971045 w 4389125"/>
              <a:gd name="connsiteY88" fmla="*/ 3162409 h 3690729"/>
              <a:gd name="connsiteX89" fmla="*/ 1869445 w 4389125"/>
              <a:gd name="connsiteY89" fmla="*/ 3182729 h 3690729"/>
              <a:gd name="connsiteX90" fmla="*/ 1808485 w 4389125"/>
              <a:gd name="connsiteY90" fmla="*/ 3192889 h 3690729"/>
              <a:gd name="connsiteX91" fmla="*/ 1778005 w 4389125"/>
              <a:gd name="connsiteY91" fmla="*/ 3203049 h 3690729"/>
              <a:gd name="connsiteX92" fmla="*/ 1686565 w 4389125"/>
              <a:gd name="connsiteY92" fmla="*/ 3213209 h 3690729"/>
              <a:gd name="connsiteX93" fmla="*/ 1625605 w 4389125"/>
              <a:gd name="connsiteY93" fmla="*/ 3253849 h 3690729"/>
              <a:gd name="connsiteX94" fmla="*/ 1595125 w 4389125"/>
              <a:gd name="connsiteY94" fmla="*/ 3274169 h 3690729"/>
              <a:gd name="connsiteX95" fmla="*/ 1584965 w 4389125"/>
              <a:gd name="connsiteY95" fmla="*/ 3304649 h 3690729"/>
              <a:gd name="connsiteX96" fmla="*/ 1605285 w 4389125"/>
              <a:gd name="connsiteY96" fmla="*/ 3446889 h 3690729"/>
              <a:gd name="connsiteX97" fmla="*/ 1625605 w 4389125"/>
              <a:gd name="connsiteY97" fmla="*/ 3487529 h 3690729"/>
              <a:gd name="connsiteX98" fmla="*/ 1656085 w 4389125"/>
              <a:gd name="connsiteY98" fmla="*/ 3497689 h 3690729"/>
              <a:gd name="connsiteX99" fmla="*/ 1686565 w 4389125"/>
              <a:gd name="connsiteY99" fmla="*/ 3518009 h 3690729"/>
              <a:gd name="connsiteX100" fmla="*/ 1717045 w 4389125"/>
              <a:gd name="connsiteY100" fmla="*/ 3528169 h 3690729"/>
              <a:gd name="connsiteX101" fmla="*/ 1747525 w 4389125"/>
              <a:gd name="connsiteY101" fmla="*/ 3548489 h 3690729"/>
              <a:gd name="connsiteX102" fmla="*/ 1818645 w 4389125"/>
              <a:gd name="connsiteY102" fmla="*/ 3568809 h 3690729"/>
              <a:gd name="connsiteX103" fmla="*/ 1849125 w 4389125"/>
              <a:gd name="connsiteY103" fmla="*/ 3589129 h 3690729"/>
              <a:gd name="connsiteX104" fmla="*/ 1910085 w 4389125"/>
              <a:gd name="connsiteY104" fmla="*/ 3609449 h 3690729"/>
              <a:gd name="connsiteX105" fmla="*/ 1940565 w 4389125"/>
              <a:gd name="connsiteY105" fmla="*/ 3619609 h 3690729"/>
              <a:gd name="connsiteX106" fmla="*/ 2082805 w 4389125"/>
              <a:gd name="connsiteY106" fmla="*/ 3660249 h 3690729"/>
              <a:gd name="connsiteX107" fmla="*/ 2113285 w 4389125"/>
              <a:gd name="connsiteY107" fmla="*/ 3670409 h 3690729"/>
              <a:gd name="connsiteX108" fmla="*/ 2174245 w 4389125"/>
              <a:gd name="connsiteY108" fmla="*/ 3680569 h 3690729"/>
              <a:gd name="connsiteX109" fmla="*/ 2214885 w 4389125"/>
              <a:gd name="connsiteY109" fmla="*/ 3690729 h 3690729"/>
              <a:gd name="connsiteX110" fmla="*/ 2326645 w 4389125"/>
              <a:gd name="connsiteY110" fmla="*/ 3680569 h 3690729"/>
              <a:gd name="connsiteX111" fmla="*/ 2397765 w 4389125"/>
              <a:gd name="connsiteY111" fmla="*/ 3660249 h 3690729"/>
              <a:gd name="connsiteX112" fmla="*/ 2428245 w 4389125"/>
              <a:gd name="connsiteY112" fmla="*/ 3629769 h 3690729"/>
              <a:gd name="connsiteX113" fmla="*/ 2458725 w 4389125"/>
              <a:gd name="connsiteY113" fmla="*/ 3619609 h 3690729"/>
              <a:gd name="connsiteX114" fmla="*/ 2479045 w 4389125"/>
              <a:gd name="connsiteY114" fmla="*/ 3589129 h 3690729"/>
              <a:gd name="connsiteX115" fmla="*/ 2489205 w 4389125"/>
              <a:gd name="connsiteY115" fmla="*/ 3538329 h 3690729"/>
              <a:gd name="connsiteX116" fmla="*/ 2499365 w 4389125"/>
              <a:gd name="connsiteY116" fmla="*/ 3507849 h 3690729"/>
              <a:gd name="connsiteX117" fmla="*/ 2529845 w 4389125"/>
              <a:gd name="connsiteY117" fmla="*/ 3365609 h 3690729"/>
              <a:gd name="connsiteX118" fmla="*/ 2550165 w 4389125"/>
              <a:gd name="connsiteY118" fmla="*/ 3192889 h 3690729"/>
              <a:gd name="connsiteX119" fmla="*/ 2540005 w 4389125"/>
              <a:gd name="connsiteY119" fmla="*/ 2928729 h 3690729"/>
              <a:gd name="connsiteX120" fmla="*/ 2499365 w 4389125"/>
              <a:gd name="connsiteY120" fmla="*/ 2847449 h 3690729"/>
              <a:gd name="connsiteX121" fmla="*/ 2489205 w 4389125"/>
              <a:gd name="connsiteY121" fmla="*/ 2796649 h 3690729"/>
              <a:gd name="connsiteX122" fmla="*/ 2438405 w 4389125"/>
              <a:gd name="connsiteY122" fmla="*/ 2735689 h 3690729"/>
              <a:gd name="connsiteX123" fmla="*/ 2377445 w 4389125"/>
              <a:gd name="connsiteY123" fmla="*/ 2654409 h 3690729"/>
              <a:gd name="connsiteX124" fmla="*/ 2346965 w 4389125"/>
              <a:gd name="connsiteY124" fmla="*/ 2613769 h 3690729"/>
              <a:gd name="connsiteX125" fmla="*/ 2286005 w 4389125"/>
              <a:gd name="connsiteY125" fmla="*/ 2542649 h 3690729"/>
              <a:gd name="connsiteX126" fmla="*/ 2255525 w 4389125"/>
              <a:gd name="connsiteY126" fmla="*/ 2522329 h 3690729"/>
              <a:gd name="connsiteX127" fmla="*/ 2225045 w 4389125"/>
              <a:gd name="connsiteY127" fmla="*/ 2491849 h 3690729"/>
              <a:gd name="connsiteX128" fmla="*/ 2153925 w 4389125"/>
              <a:gd name="connsiteY128" fmla="*/ 2461369 h 3690729"/>
              <a:gd name="connsiteX129" fmla="*/ 2113285 w 4389125"/>
              <a:gd name="connsiteY129" fmla="*/ 2441049 h 3690729"/>
              <a:gd name="connsiteX130" fmla="*/ 2042165 w 4389125"/>
              <a:gd name="connsiteY130" fmla="*/ 2420729 h 3690729"/>
              <a:gd name="connsiteX131" fmla="*/ 1910085 w 4389125"/>
              <a:gd name="connsiteY131" fmla="*/ 2400409 h 3690729"/>
              <a:gd name="connsiteX132" fmla="*/ 1605285 w 4389125"/>
              <a:gd name="connsiteY132" fmla="*/ 2410569 h 3690729"/>
              <a:gd name="connsiteX133" fmla="*/ 1564645 w 4389125"/>
              <a:gd name="connsiteY133" fmla="*/ 2471529 h 3690729"/>
              <a:gd name="connsiteX134" fmla="*/ 1574805 w 4389125"/>
              <a:gd name="connsiteY134" fmla="*/ 2623929 h 3690729"/>
              <a:gd name="connsiteX135" fmla="*/ 1605285 w 4389125"/>
              <a:gd name="connsiteY135" fmla="*/ 2654409 h 3690729"/>
              <a:gd name="connsiteX136" fmla="*/ 1666245 w 4389125"/>
              <a:gd name="connsiteY136" fmla="*/ 2644249 h 3690729"/>
              <a:gd name="connsiteX137" fmla="*/ 1727205 w 4389125"/>
              <a:gd name="connsiteY137" fmla="*/ 2603609 h 3690729"/>
              <a:gd name="connsiteX138" fmla="*/ 1757685 w 4389125"/>
              <a:gd name="connsiteY138" fmla="*/ 2583289 h 3690729"/>
              <a:gd name="connsiteX139" fmla="*/ 1798325 w 4389125"/>
              <a:gd name="connsiteY139" fmla="*/ 2522329 h 3690729"/>
              <a:gd name="connsiteX140" fmla="*/ 1818645 w 4389125"/>
              <a:gd name="connsiteY140" fmla="*/ 2491849 h 3690729"/>
              <a:gd name="connsiteX141" fmla="*/ 1808485 w 4389125"/>
              <a:gd name="connsiteY141" fmla="*/ 2430889 h 3690729"/>
              <a:gd name="connsiteX142" fmla="*/ 1757685 w 4389125"/>
              <a:gd name="connsiteY142" fmla="*/ 2380089 h 3690729"/>
              <a:gd name="connsiteX143" fmla="*/ 1666245 w 4389125"/>
              <a:gd name="connsiteY143" fmla="*/ 2329289 h 3690729"/>
              <a:gd name="connsiteX144" fmla="*/ 1666245 w 4389125"/>
              <a:gd name="connsiteY144" fmla="*/ 2329289 h 3690729"/>
              <a:gd name="connsiteX145" fmla="*/ 1615445 w 4389125"/>
              <a:gd name="connsiteY145" fmla="*/ 2298809 h 3690729"/>
              <a:gd name="connsiteX146" fmla="*/ 1584965 w 4389125"/>
              <a:gd name="connsiteY146" fmla="*/ 2278489 h 3690729"/>
              <a:gd name="connsiteX147" fmla="*/ 1544325 w 4389125"/>
              <a:gd name="connsiteY147" fmla="*/ 2268329 h 3690729"/>
              <a:gd name="connsiteX148" fmla="*/ 1513845 w 4389125"/>
              <a:gd name="connsiteY148" fmla="*/ 2258169 h 3690729"/>
              <a:gd name="connsiteX149" fmla="*/ 1463045 w 4389125"/>
              <a:gd name="connsiteY149" fmla="*/ 2237849 h 3690729"/>
              <a:gd name="connsiteX150" fmla="*/ 1391925 w 4389125"/>
              <a:gd name="connsiteY150" fmla="*/ 2217529 h 3690729"/>
              <a:gd name="connsiteX151" fmla="*/ 1361445 w 4389125"/>
              <a:gd name="connsiteY151" fmla="*/ 2197209 h 3690729"/>
              <a:gd name="connsiteX152" fmla="*/ 1229365 w 4389125"/>
              <a:gd name="connsiteY152" fmla="*/ 2187049 h 3690729"/>
              <a:gd name="connsiteX153" fmla="*/ 1097285 w 4389125"/>
              <a:gd name="connsiteY153" fmla="*/ 2197209 h 3690729"/>
              <a:gd name="connsiteX154" fmla="*/ 1046485 w 4389125"/>
              <a:gd name="connsiteY154" fmla="*/ 2207369 h 3690729"/>
              <a:gd name="connsiteX155" fmla="*/ 1005845 w 4389125"/>
              <a:gd name="connsiteY155" fmla="*/ 2237849 h 3690729"/>
              <a:gd name="connsiteX156" fmla="*/ 975365 w 4389125"/>
              <a:gd name="connsiteY156" fmla="*/ 2248009 h 3690729"/>
              <a:gd name="connsiteX157" fmla="*/ 955045 w 4389125"/>
              <a:gd name="connsiteY157" fmla="*/ 2278489 h 3690729"/>
              <a:gd name="connsiteX158" fmla="*/ 944885 w 4389125"/>
              <a:gd name="connsiteY158" fmla="*/ 2359769 h 3690729"/>
              <a:gd name="connsiteX159" fmla="*/ 934725 w 4389125"/>
              <a:gd name="connsiteY159" fmla="*/ 2420729 h 3690729"/>
              <a:gd name="connsiteX160" fmla="*/ 955045 w 4389125"/>
              <a:gd name="connsiteY160" fmla="*/ 2522329 h 3690729"/>
              <a:gd name="connsiteX161" fmla="*/ 995685 w 4389125"/>
              <a:gd name="connsiteY161" fmla="*/ 2583289 h 3690729"/>
              <a:gd name="connsiteX162" fmla="*/ 1026165 w 4389125"/>
              <a:gd name="connsiteY162" fmla="*/ 2593449 h 3690729"/>
              <a:gd name="connsiteX163" fmla="*/ 1209045 w 4389125"/>
              <a:gd name="connsiteY163" fmla="*/ 2552809 h 3690729"/>
              <a:gd name="connsiteX164" fmla="*/ 1219205 w 4389125"/>
              <a:gd name="connsiteY164" fmla="*/ 2522329 h 3690729"/>
              <a:gd name="connsiteX165" fmla="*/ 1198885 w 4389125"/>
              <a:gd name="connsiteY165" fmla="*/ 2390249 h 3690729"/>
              <a:gd name="connsiteX166" fmla="*/ 1178565 w 4389125"/>
              <a:gd name="connsiteY166" fmla="*/ 2359769 h 3690729"/>
              <a:gd name="connsiteX167" fmla="*/ 1117605 w 4389125"/>
              <a:gd name="connsiteY167" fmla="*/ 2339449 h 3690729"/>
              <a:gd name="connsiteX168" fmla="*/ 1046485 w 4389125"/>
              <a:gd name="connsiteY168" fmla="*/ 2319129 h 3690729"/>
              <a:gd name="connsiteX169" fmla="*/ 985525 w 4389125"/>
              <a:gd name="connsiteY169" fmla="*/ 2308969 h 3690729"/>
              <a:gd name="connsiteX170" fmla="*/ 589285 w 4389125"/>
              <a:gd name="connsiteY170" fmla="*/ 2319129 h 3690729"/>
              <a:gd name="connsiteX171" fmla="*/ 528325 w 4389125"/>
              <a:gd name="connsiteY171" fmla="*/ 2339449 h 3690729"/>
              <a:gd name="connsiteX172" fmla="*/ 467365 w 4389125"/>
              <a:gd name="connsiteY172" fmla="*/ 2380089 h 3690729"/>
              <a:gd name="connsiteX173" fmla="*/ 436885 w 4389125"/>
              <a:gd name="connsiteY173" fmla="*/ 2441049 h 3690729"/>
              <a:gd name="connsiteX174" fmla="*/ 406405 w 4389125"/>
              <a:gd name="connsiteY174" fmla="*/ 2562969 h 3690729"/>
              <a:gd name="connsiteX175" fmla="*/ 396245 w 4389125"/>
              <a:gd name="connsiteY175" fmla="*/ 2593449 h 3690729"/>
              <a:gd name="connsiteX176" fmla="*/ 386085 w 4389125"/>
              <a:gd name="connsiteY176" fmla="*/ 2705209 h 3690729"/>
              <a:gd name="connsiteX177" fmla="*/ 365765 w 4389125"/>
              <a:gd name="connsiteY177" fmla="*/ 2786489 h 3690729"/>
              <a:gd name="connsiteX178" fmla="*/ 355605 w 4389125"/>
              <a:gd name="connsiteY178" fmla="*/ 2827129 h 3690729"/>
              <a:gd name="connsiteX179" fmla="*/ 375925 w 4389125"/>
              <a:gd name="connsiteY179" fmla="*/ 3010009 h 3690729"/>
              <a:gd name="connsiteX180" fmla="*/ 426725 w 4389125"/>
              <a:gd name="connsiteY180" fmla="*/ 3081129 h 3690729"/>
              <a:gd name="connsiteX181" fmla="*/ 457205 w 4389125"/>
              <a:gd name="connsiteY181" fmla="*/ 3101449 h 3690729"/>
              <a:gd name="connsiteX182" fmla="*/ 487685 w 4389125"/>
              <a:gd name="connsiteY182" fmla="*/ 3131929 h 3690729"/>
              <a:gd name="connsiteX183" fmla="*/ 518165 w 4389125"/>
              <a:gd name="connsiteY183" fmla="*/ 3142089 h 3690729"/>
              <a:gd name="connsiteX184" fmla="*/ 589285 w 4389125"/>
              <a:gd name="connsiteY184" fmla="*/ 3172569 h 3690729"/>
              <a:gd name="connsiteX185" fmla="*/ 731525 w 4389125"/>
              <a:gd name="connsiteY185" fmla="*/ 3162409 h 3690729"/>
              <a:gd name="connsiteX186" fmla="*/ 792485 w 4389125"/>
              <a:gd name="connsiteY186" fmla="*/ 3142089 h 3690729"/>
              <a:gd name="connsiteX187" fmla="*/ 843285 w 4389125"/>
              <a:gd name="connsiteY187" fmla="*/ 3081129 h 3690729"/>
              <a:gd name="connsiteX188" fmla="*/ 863605 w 4389125"/>
              <a:gd name="connsiteY188" fmla="*/ 3050649 h 3690729"/>
              <a:gd name="connsiteX189" fmla="*/ 873765 w 4389125"/>
              <a:gd name="connsiteY189" fmla="*/ 3020169 h 3690729"/>
              <a:gd name="connsiteX190" fmla="*/ 904245 w 4389125"/>
              <a:gd name="connsiteY190" fmla="*/ 2999849 h 3690729"/>
              <a:gd name="connsiteX191" fmla="*/ 914405 w 4389125"/>
              <a:gd name="connsiteY191" fmla="*/ 2969369 h 3690729"/>
              <a:gd name="connsiteX192" fmla="*/ 914405 w 4389125"/>
              <a:gd name="connsiteY192" fmla="*/ 2725529 h 3690729"/>
              <a:gd name="connsiteX193" fmla="*/ 904245 w 4389125"/>
              <a:gd name="connsiteY193" fmla="*/ 2684889 h 3690729"/>
              <a:gd name="connsiteX194" fmla="*/ 883925 w 4389125"/>
              <a:gd name="connsiteY194" fmla="*/ 2654409 h 3690729"/>
              <a:gd name="connsiteX195" fmla="*/ 863605 w 4389125"/>
              <a:gd name="connsiteY195" fmla="*/ 2613769 h 3690729"/>
              <a:gd name="connsiteX196" fmla="*/ 833125 w 4389125"/>
              <a:gd name="connsiteY196" fmla="*/ 2593449 h 3690729"/>
              <a:gd name="connsiteX197" fmla="*/ 751845 w 4389125"/>
              <a:gd name="connsiteY197" fmla="*/ 2481689 h 3690729"/>
              <a:gd name="connsiteX198" fmla="*/ 731525 w 4389125"/>
              <a:gd name="connsiteY198" fmla="*/ 2441049 h 3690729"/>
              <a:gd name="connsiteX199" fmla="*/ 701045 w 4389125"/>
              <a:gd name="connsiteY199" fmla="*/ 2420729 h 3690729"/>
              <a:gd name="connsiteX200" fmla="*/ 640085 w 4389125"/>
              <a:gd name="connsiteY200" fmla="*/ 2319129 h 3690729"/>
              <a:gd name="connsiteX201" fmla="*/ 609605 w 4389125"/>
              <a:gd name="connsiteY201" fmla="*/ 2298809 h 3690729"/>
              <a:gd name="connsiteX202" fmla="*/ 548645 w 4389125"/>
              <a:gd name="connsiteY202" fmla="*/ 2207369 h 3690729"/>
              <a:gd name="connsiteX203" fmla="*/ 528325 w 4389125"/>
              <a:gd name="connsiteY203" fmla="*/ 2176889 h 3690729"/>
              <a:gd name="connsiteX204" fmla="*/ 487685 w 4389125"/>
              <a:gd name="connsiteY204" fmla="*/ 2136249 h 3690729"/>
              <a:gd name="connsiteX205" fmla="*/ 467365 w 4389125"/>
              <a:gd name="connsiteY205" fmla="*/ 2095609 h 3690729"/>
              <a:gd name="connsiteX206" fmla="*/ 436885 w 4389125"/>
              <a:gd name="connsiteY206" fmla="*/ 2065129 h 3690729"/>
              <a:gd name="connsiteX207" fmla="*/ 386085 w 4389125"/>
              <a:gd name="connsiteY207" fmla="*/ 1994009 h 3690729"/>
              <a:gd name="connsiteX208" fmla="*/ 375925 w 4389125"/>
              <a:gd name="connsiteY208" fmla="*/ 1963529 h 3690729"/>
              <a:gd name="connsiteX209" fmla="*/ 355605 w 4389125"/>
              <a:gd name="connsiteY209" fmla="*/ 1933049 h 3690729"/>
              <a:gd name="connsiteX210" fmla="*/ 325125 w 4389125"/>
              <a:gd name="connsiteY210" fmla="*/ 1851769 h 3690729"/>
              <a:gd name="connsiteX211" fmla="*/ 294645 w 4389125"/>
              <a:gd name="connsiteY211" fmla="*/ 1750169 h 3690729"/>
              <a:gd name="connsiteX212" fmla="*/ 274325 w 4389125"/>
              <a:gd name="connsiteY212" fmla="*/ 1719689 h 3690729"/>
              <a:gd name="connsiteX213" fmla="*/ 243845 w 4389125"/>
              <a:gd name="connsiteY213" fmla="*/ 1638409 h 3690729"/>
              <a:gd name="connsiteX214" fmla="*/ 233685 w 4389125"/>
              <a:gd name="connsiteY214" fmla="*/ 1607929 h 3690729"/>
              <a:gd name="connsiteX215" fmla="*/ 203205 w 4389125"/>
              <a:gd name="connsiteY215" fmla="*/ 1577449 h 3690729"/>
              <a:gd name="connsiteX216" fmla="*/ 162565 w 4389125"/>
              <a:gd name="connsiteY216" fmla="*/ 1475849 h 3690729"/>
              <a:gd name="connsiteX217" fmla="*/ 132085 w 4389125"/>
              <a:gd name="connsiteY217" fmla="*/ 1394569 h 3690729"/>
              <a:gd name="connsiteX218" fmla="*/ 111765 w 4389125"/>
              <a:gd name="connsiteY218" fmla="*/ 1364089 h 3690729"/>
              <a:gd name="connsiteX219" fmla="*/ 101605 w 4389125"/>
              <a:gd name="connsiteY219" fmla="*/ 1333609 h 3690729"/>
              <a:gd name="connsiteX220" fmla="*/ 81285 w 4389125"/>
              <a:gd name="connsiteY220" fmla="*/ 1292969 h 3690729"/>
              <a:gd name="connsiteX221" fmla="*/ 50805 w 4389125"/>
              <a:gd name="connsiteY221" fmla="*/ 1232009 h 3690729"/>
              <a:gd name="connsiteX222" fmla="*/ 40645 w 4389125"/>
              <a:gd name="connsiteY222" fmla="*/ 1181209 h 3690729"/>
              <a:gd name="connsiteX223" fmla="*/ 30485 w 4389125"/>
              <a:gd name="connsiteY223" fmla="*/ 1150729 h 3690729"/>
              <a:gd name="connsiteX224" fmla="*/ 20325 w 4389125"/>
              <a:gd name="connsiteY224" fmla="*/ 1069449 h 3690729"/>
              <a:gd name="connsiteX225" fmla="*/ 5 w 4389125"/>
              <a:gd name="connsiteY225" fmla="*/ 988169 h 3690729"/>
              <a:gd name="connsiteX226" fmla="*/ 20325 w 4389125"/>
              <a:gd name="connsiteY226" fmla="*/ 795129 h 3690729"/>
              <a:gd name="connsiteX227" fmla="*/ 71125 w 4389125"/>
              <a:gd name="connsiteY227" fmla="*/ 754489 h 3690729"/>
              <a:gd name="connsiteX228" fmla="*/ 101605 w 4389125"/>
              <a:gd name="connsiteY228" fmla="*/ 734169 h 3690729"/>
              <a:gd name="connsiteX229" fmla="*/ 162565 w 4389125"/>
              <a:gd name="connsiteY229" fmla="*/ 713849 h 3690729"/>
              <a:gd name="connsiteX230" fmla="*/ 193045 w 4389125"/>
              <a:gd name="connsiteY230" fmla="*/ 703689 h 3690729"/>
              <a:gd name="connsiteX231" fmla="*/ 223525 w 4389125"/>
              <a:gd name="connsiteY231" fmla="*/ 693529 h 3690729"/>
              <a:gd name="connsiteX232" fmla="*/ 254005 w 4389125"/>
              <a:gd name="connsiteY232" fmla="*/ 683369 h 3690729"/>
              <a:gd name="connsiteX233" fmla="*/ 314965 w 4389125"/>
              <a:gd name="connsiteY233" fmla="*/ 642729 h 3690729"/>
              <a:gd name="connsiteX234" fmla="*/ 386085 w 4389125"/>
              <a:gd name="connsiteY234" fmla="*/ 591929 h 3690729"/>
              <a:gd name="connsiteX235" fmla="*/ 426725 w 4389125"/>
              <a:gd name="connsiteY235" fmla="*/ 530969 h 3690729"/>
              <a:gd name="connsiteX236" fmla="*/ 457205 w 4389125"/>
              <a:gd name="connsiteY236" fmla="*/ 459849 h 3690729"/>
              <a:gd name="connsiteX237" fmla="*/ 467365 w 4389125"/>
              <a:gd name="connsiteY237" fmla="*/ 429369 h 3690729"/>
              <a:gd name="connsiteX238" fmla="*/ 457205 w 4389125"/>
              <a:gd name="connsiteY238" fmla="*/ 195689 h 3690729"/>
              <a:gd name="connsiteX239" fmla="*/ 426725 w 4389125"/>
              <a:gd name="connsiteY239" fmla="*/ 175369 h 3690729"/>
              <a:gd name="connsiteX240" fmla="*/ 406405 w 4389125"/>
              <a:gd name="connsiteY240" fmla="*/ 144889 h 3690729"/>
              <a:gd name="connsiteX241" fmla="*/ 375925 w 4389125"/>
              <a:gd name="connsiteY241" fmla="*/ 134729 h 3690729"/>
              <a:gd name="connsiteX242" fmla="*/ 345445 w 4389125"/>
              <a:gd name="connsiteY242" fmla="*/ 114409 h 3690729"/>
              <a:gd name="connsiteX243" fmla="*/ 284485 w 4389125"/>
              <a:gd name="connsiteY243" fmla="*/ 94089 h 3690729"/>
              <a:gd name="connsiteX244" fmla="*/ 203205 w 4389125"/>
              <a:gd name="connsiteY244" fmla="*/ 104249 h 3690729"/>
              <a:gd name="connsiteX245" fmla="*/ 142245 w 4389125"/>
              <a:gd name="connsiteY245" fmla="*/ 155049 h 3690729"/>
              <a:gd name="connsiteX246" fmla="*/ 101605 w 4389125"/>
              <a:gd name="connsiteY246" fmla="*/ 216009 h 3690729"/>
              <a:gd name="connsiteX247" fmla="*/ 81285 w 4389125"/>
              <a:gd name="connsiteY247" fmla="*/ 276969 h 3690729"/>
              <a:gd name="connsiteX248" fmla="*/ 101605 w 4389125"/>
              <a:gd name="connsiteY248" fmla="*/ 388729 h 3690729"/>
              <a:gd name="connsiteX249" fmla="*/ 162565 w 4389125"/>
              <a:gd name="connsiteY249" fmla="*/ 439529 h 3690729"/>
              <a:gd name="connsiteX250" fmla="*/ 193045 w 4389125"/>
              <a:gd name="connsiteY250" fmla="*/ 449689 h 3690729"/>
              <a:gd name="connsiteX251" fmla="*/ 193045 w 4389125"/>
              <a:gd name="connsiteY251" fmla="*/ 459849 h 3690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4389125" h="3690729">
                <a:moveTo>
                  <a:pt x="193045" y="459849"/>
                </a:moveTo>
                <a:cubicBezTo>
                  <a:pt x="206592" y="454769"/>
                  <a:pt x="197770" y="452018"/>
                  <a:pt x="274325" y="419209"/>
                </a:cubicBezTo>
                <a:cubicBezTo>
                  <a:pt x="288246" y="413243"/>
                  <a:pt x="300784" y="404207"/>
                  <a:pt x="314965" y="398889"/>
                </a:cubicBezTo>
                <a:cubicBezTo>
                  <a:pt x="341007" y="389123"/>
                  <a:pt x="361523" y="390850"/>
                  <a:pt x="386085" y="378569"/>
                </a:cubicBezTo>
                <a:cubicBezTo>
                  <a:pt x="397007" y="373108"/>
                  <a:pt x="404981" y="362110"/>
                  <a:pt x="416565" y="358249"/>
                </a:cubicBezTo>
                <a:cubicBezTo>
                  <a:pt x="436108" y="351735"/>
                  <a:pt x="457415" y="352558"/>
                  <a:pt x="477525" y="348089"/>
                </a:cubicBezTo>
                <a:cubicBezTo>
                  <a:pt x="487980" y="345766"/>
                  <a:pt x="497468" y="339845"/>
                  <a:pt x="508005" y="337929"/>
                </a:cubicBezTo>
                <a:cubicBezTo>
                  <a:pt x="534869" y="333045"/>
                  <a:pt x="562192" y="331156"/>
                  <a:pt x="589285" y="327769"/>
                </a:cubicBezTo>
                <a:cubicBezTo>
                  <a:pt x="599445" y="324382"/>
                  <a:pt x="609375" y="320206"/>
                  <a:pt x="619765" y="317609"/>
                </a:cubicBezTo>
                <a:cubicBezTo>
                  <a:pt x="673257" y="304236"/>
                  <a:pt x="728499" y="299090"/>
                  <a:pt x="782325" y="287129"/>
                </a:cubicBezTo>
                <a:cubicBezTo>
                  <a:pt x="795956" y="284100"/>
                  <a:pt x="809539" y="280805"/>
                  <a:pt x="822965" y="276969"/>
                </a:cubicBezTo>
                <a:cubicBezTo>
                  <a:pt x="833263" y="274027"/>
                  <a:pt x="842943" y="268909"/>
                  <a:pt x="853445" y="266809"/>
                </a:cubicBezTo>
                <a:cubicBezTo>
                  <a:pt x="893845" y="258729"/>
                  <a:pt x="934165" y="246631"/>
                  <a:pt x="975365" y="246489"/>
                </a:cubicBezTo>
                <a:lnTo>
                  <a:pt x="3921765" y="236329"/>
                </a:lnTo>
                <a:cubicBezTo>
                  <a:pt x="3973611" y="219047"/>
                  <a:pt x="3934294" y="237201"/>
                  <a:pt x="3982725" y="195689"/>
                </a:cubicBezTo>
                <a:cubicBezTo>
                  <a:pt x="4021966" y="162053"/>
                  <a:pt x="4022332" y="172545"/>
                  <a:pt x="4053845" y="134729"/>
                </a:cubicBezTo>
                <a:cubicBezTo>
                  <a:pt x="4061662" y="125348"/>
                  <a:pt x="4069206" y="115407"/>
                  <a:pt x="4074165" y="104249"/>
                </a:cubicBezTo>
                <a:cubicBezTo>
                  <a:pt x="4082864" y="84676"/>
                  <a:pt x="4094485" y="43289"/>
                  <a:pt x="4094485" y="43289"/>
                </a:cubicBezTo>
                <a:cubicBezTo>
                  <a:pt x="4091098" y="29742"/>
                  <a:pt x="4097400" y="7552"/>
                  <a:pt x="4084325" y="2649"/>
                </a:cubicBezTo>
                <a:cubicBezTo>
                  <a:pt x="4061902" y="-5759"/>
                  <a:pt x="4036687" y="8113"/>
                  <a:pt x="4013205" y="12809"/>
                </a:cubicBezTo>
                <a:cubicBezTo>
                  <a:pt x="3983159" y="18818"/>
                  <a:pt x="3977933" y="26164"/>
                  <a:pt x="3952245" y="43289"/>
                </a:cubicBezTo>
                <a:cubicBezTo>
                  <a:pt x="3948858" y="53449"/>
                  <a:pt x="3946874" y="64190"/>
                  <a:pt x="3942085" y="73769"/>
                </a:cubicBezTo>
                <a:cubicBezTo>
                  <a:pt x="3936624" y="84691"/>
                  <a:pt x="3926724" y="93091"/>
                  <a:pt x="3921765" y="104249"/>
                </a:cubicBezTo>
                <a:cubicBezTo>
                  <a:pt x="3913066" y="123822"/>
                  <a:pt x="3908218" y="144889"/>
                  <a:pt x="3901445" y="165209"/>
                </a:cubicBezTo>
                <a:lnTo>
                  <a:pt x="3891285" y="195689"/>
                </a:lnTo>
                <a:cubicBezTo>
                  <a:pt x="3887898" y="222782"/>
                  <a:pt x="3886009" y="250105"/>
                  <a:pt x="3881125" y="276969"/>
                </a:cubicBezTo>
                <a:cubicBezTo>
                  <a:pt x="3879209" y="287506"/>
                  <a:pt x="3873288" y="296994"/>
                  <a:pt x="3870965" y="307449"/>
                </a:cubicBezTo>
                <a:cubicBezTo>
                  <a:pt x="3866496" y="327559"/>
                  <a:pt x="3863718" y="348016"/>
                  <a:pt x="3860805" y="368409"/>
                </a:cubicBezTo>
                <a:cubicBezTo>
                  <a:pt x="3856944" y="395439"/>
                  <a:pt x="3855529" y="422825"/>
                  <a:pt x="3850645" y="449689"/>
                </a:cubicBezTo>
                <a:cubicBezTo>
                  <a:pt x="3848729" y="460226"/>
                  <a:pt x="3843427" y="469871"/>
                  <a:pt x="3840485" y="480169"/>
                </a:cubicBezTo>
                <a:cubicBezTo>
                  <a:pt x="3836649" y="493595"/>
                  <a:pt x="3835826" y="507974"/>
                  <a:pt x="3830325" y="520809"/>
                </a:cubicBezTo>
                <a:cubicBezTo>
                  <a:pt x="3803780" y="582746"/>
                  <a:pt x="3814115" y="519930"/>
                  <a:pt x="3799845" y="581769"/>
                </a:cubicBezTo>
                <a:cubicBezTo>
                  <a:pt x="3792079" y="615422"/>
                  <a:pt x="3790447" y="650604"/>
                  <a:pt x="3779525" y="683369"/>
                </a:cubicBezTo>
                <a:cubicBezTo>
                  <a:pt x="3776138" y="693529"/>
                  <a:pt x="3771962" y="703459"/>
                  <a:pt x="3769365" y="713849"/>
                </a:cubicBezTo>
                <a:lnTo>
                  <a:pt x="3749045" y="795129"/>
                </a:lnTo>
                <a:cubicBezTo>
                  <a:pt x="3745658" y="1001716"/>
                  <a:pt x="3745143" y="1208369"/>
                  <a:pt x="3738885" y="1414889"/>
                </a:cubicBezTo>
                <a:cubicBezTo>
                  <a:pt x="3738362" y="1432150"/>
                  <a:pt x="3732471" y="1448832"/>
                  <a:pt x="3728725" y="1465689"/>
                </a:cubicBezTo>
                <a:cubicBezTo>
                  <a:pt x="3708419" y="1557068"/>
                  <a:pt x="3728770" y="1462136"/>
                  <a:pt x="3708405" y="1536809"/>
                </a:cubicBezTo>
                <a:cubicBezTo>
                  <a:pt x="3701057" y="1563752"/>
                  <a:pt x="3696916" y="1591595"/>
                  <a:pt x="3688085" y="1618089"/>
                </a:cubicBezTo>
                <a:cubicBezTo>
                  <a:pt x="3684698" y="1628249"/>
                  <a:pt x="3680867" y="1638271"/>
                  <a:pt x="3677925" y="1648569"/>
                </a:cubicBezTo>
                <a:cubicBezTo>
                  <a:pt x="3674089" y="1661995"/>
                  <a:pt x="3673266" y="1676374"/>
                  <a:pt x="3667765" y="1689209"/>
                </a:cubicBezTo>
                <a:cubicBezTo>
                  <a:pt x="3662955" y="1700432"/>
                  <a:pt x="3652404" y="1708531"/>
                  <a:pt x="3647445" y="1719689"/>
                </a:cubicBezTo>
                <a:cubicBezTo>
                  <a:pt x="3638746" y="1739262"/>
                  <a:pt x="3633898" y="1760329"/>
                  <a:pt x="3627125" y="1780649"/>
                </a:cubicBezTo>
                <a:cubicBezTo>
                  <a:pt x="3623738" y="1790809"/>
                  <a:pt x="3622906" y="1802218"/>
                  <a:pt x="3616965" y="1811129"/>
                </a:cubicBezTo>
                <a:cubicBezTo>
                  <a:pt x="3594701" y="1844525"/>
                  <a:pt x="3597001" y="1835283"/>
                  <a:pt x="3586485" y="1872089"/>
                </a:cubicBezTo>
                <a:cubicBezTo>
                  <a:pt x="3582649" y="1885515"/>
                  <a:pt x="3580161" y="1899303"/>
                  <a:pt x="3576325" y="1912729"/>
                </a:cubicBezTo>
                <a:cubicBezTo>
                  <a:pt x="3557536" y="1978491"/>
                  <a:pt x="3560872" y="1924589"/>
                  <a:pt x="3545845" y="2044809"/>
                </a:cubicBezTo>
                <a:cubicBezTo>
                  <a:pt x="3514264" y="2297460"/>
                  <a:pt x="3552377" y="2019045"/>
                  <a:pt x="3525525" y="2166729"/>
                </a:cubicBezTo>
                <a:cubicBezTo>
                  <a:pt x="3521241" y="2190290"/>
                  <a:pt x="3519649" y="2214288"/>
                  <a:pt x="3515365" y="2237849"/>
                </a:cubicBezTo>
                <a:cubicBezTo>
                  <a:pt x="3512867" y="2251587"/>
                  <a:pt x="3507501" y="2264715"/>
                  <a:pt x="3505205" y="2278489"/>
                </a:cubicBezTo>
                <a:cubicBezTo>
                  <a:pt x="3500716" y="2305422"/>
                  <a:pt x="3499534" y="2332836"/>
                  <a:pt x="3495045" y="2359769"/>
                </a:cubicBezTo>
                <a:cubicBezTo>
                  <a:pt x="3492749" y="2373543"/>
                  <a:pt x="3487914" y="2386778"/>
                  <a:pt x="3484885" y="2400409"/>
                </a:cubicBezTo>
                <a:cubicBezTo>
                  <a:pt x="3481139" y="2417266"/>
                  <a:pt x="3477564" y="2434175"/>
                  <a:pt x="3474725" y="2451209"/>
                </a:cubicBezTo>
                <a:cubicBezTo>
                  <a:pt x="3463495" y="2518589"/>
                  <a:pt x="3461628" y="2551703"/>
                  <a:pt x="3454405" y="2623929"/>
                </a:cubicBezTo>
                <a:cubicBezTo>
                  <a:pt x="3457792" y="2728916"/>
                  <a:pt x="3451925" y="2834611"/>
                  <a:pt x="3464565" y="2938889"/>
                </a:cubicBezTo>
                <a:cubicBezTo>
                  <a:pt x="3466034" y="2951011"/>
                  <a:pt x="3487417" y="2949674"/>
                  <a:pt x="3495045" y="2959209"/>
                </a:cubicBezTo>
                <a:cubicBezTo>
                  <a:pt x="3501735" y="2967572"/>
                  <a:pt x="3499264" y="2980778"/>
                  <a:pt x="3505205" y="2989689"/>
                </a:cubicBezTo>
                <a:cubicBezTo>
                  <a:pt x="3513175" y="3001644"/>
                  <a:pt x="3527334" y="3008477"/>
                  <a:pt x="3535685" y="3020169"/>
                </a:cubicBezTo>
                <a:cubicBezTo>
                  <a:pt x="3544488" y="3032494"/>
                  <a:pt x="3545295" y="3050099"/>
                  <a:pt x="3556005" y="3060809"/>
                </a:cubicBezTo>
                <a:cubicBezTo>
                  <a:pt x="3566715" y="3071519"/>
                  <a:pt x="3584043" y="3072728"/>
                  <a:pt x="3596645" y="3081129"/>
                </a:cubicBezTo>
                <a:cubicBezTo>
                  <a:pt x="3708721" y="3155846"/>
                  <a:pt x="3636057" y="3133715"/>
                  <a:pt x="3728725" y="3152249"/>
                </a:cubicBezTo>
                <a:cubicBezTo>
                  <a:pt x="3829163" y="3202468"/>
                  <a:pt x="3781268" y="3183310"/>
                  <a:pt x="3870965" y="3213209"/>
                </a:cubicBezTo>
                <a:lnTo>
                  <a:pt x="3901445" y="3223369"/>
                </a:lnTo>
                <a:lnTo>
                  <a:pt x="3931925" y="3233529"/>
                </a:lnTo>
                <a:cubicBezTo>
                  <a:pt x="4016592" y="3230142"/>
                  <a:pt x="4101585" y="3231531"/>
                  <a:pt x="4185925" y="3223369"/>
                </a:cubicBezTo>
                <a:cubicBezTo>
                  <a:pt x="4235132" y="3218607"/>
                  <a:pt x="4268879" y="3188386"/>
                  <a:pt x="4307845" y="3162409"/>
                </a:cubicBezTo>
                <a:lnTo>
                  <a:pt x="4338325" y="3142089"/>
                </a:lnTo>
                <a:cubicBezTo>
                  <a:pt x="4341712" y="3131929"/>
                  <a:pt x="4343284" y="3120971"/>
                  <a:pt x="4348485" y="3111609"/>
                </a:cubicBezTo>
                <a:cubicBezTo>
                  <a:pt x="4360345" y="3090261"/>
                  <a:pt x="4389125" y="3050649"/>
                  <a:pt x="4389125" y="3050649"/>
                </a:cubicBezTo>
                <a:cubicBezTo>
                  <a:pt x="4385738" y="3026942"/>
                  <a:pt x="4388691" y="3001412"/>
                  <a:pt x="4378965" y="2979529"/>
                </a:cubicBezTo>
                <a:cubicBezTo>
                  <a:pt x="4374006" y="2968371"/>
                  <a:pt x="4360069" y="2963070"/>
                  <a:pt x="4348485" y="2959209"/>
                </a:cubicBezTo>
                <a:cubicBezTo>
                  <a:pt x="4317904" y="2949015"/>
                  <a:pt x="4185875" y="2939808"/>
                  <a:pt x="4175765" y="2938889"/>
                </a:cubicBezTo>
                <a:lnTo>
                  <a:pt x="3647445" y="2949049"/>
                </a:lnTo>
                <a:cubicBezTo>
                  <a:pt x="3626857" y="2949759"/>
                  <a:pt x="3606959" y="2956934"/>
                  <a:pt x="3586485" y="2959209"/>
                </a:cubicBezTo>
                <a:cubicBezTo>
                  <a:pt x="3545954" y="2963712"/>
                  <a:pt x="3505205" y="2965982"/>
                  <a:pt x="3464565" y="2969369"/>
                </a:cubicBezTo>
                <a:cubicBezTo>
                  <a:pt x="3365453" y="2994147"/>
                  <a:pt x="3489211" y="2963892"/>
                  <a:pt x="3373125" y="2989689"/>
                </a:cubicBezTo>
                <a:cubicBezTo>
                  <a:pt x="3359494" y="2992718"/>
                  <a:pt x="3346427" y="2999074"/>
                  <a:pt x="3332485" y="2999849"/>
                </a:cubicBezTo>
                <a:cubicBezTo>
                  <a:pt x="3224226" y="3005863"/>
                  <a:pt x="3115738" y="3006622"/>
                  <a:pt x="3007365" y="3010009"/>
                </a:cubicBezTo>
                <a:lnTo>
                  <a:pt x="2915925" y="3020169"/>
                </a:lnTo>
                <a:cubicBezTo>
                  <a:pt x="2878704" y="3023891"/>
                  <a:pt x="2841196" y="3025039"/>
                  <a:pt x="2804165" y="3030329"/>
                </a:cubicBezTo>
                <a:cubicBezTo>
                  <a:pt x="2769975" y="3035213"/>
                  <a:pt x="2736891" y="3046835"/>
                  <a:pt x="2702565" y="3050649"/>
                </a:cubicBezTo>
                <a:lnTo>
                  <a:pt x="2611125" y="3060809"/>
                </a:lnTo>
                <a:cubicBezTo>
                  <a:pt x="2549781" y="3066943"/>
                  <a:pt x="2497200" y="3068063"/>
                  <a:pt x="2438405" y="3081129"/>
                </a:cubicBezTo>
                <a:cubicBezTo>
                  <a:pt x="2320628" y="3107302"/>
                  <a:pt x="2532773" y="3072174"/>
                  <a:pt x="2357125" y="3101449"/>
                </a:cubicBezTo>
                <a:cubicBezTo>
                  <a:pt x="2333503" y="3105386"/>
                  <a:pt x="2309627" y="3107672"/>
                  <a:pt x="2286005" y="3111609"/>
                </a:cubicBezTo>
                <a:cubicBezTo>
                  <a:pt x="2268971" y="3114448"/>
                  <a:pt x="2252195" y="3118680"/>
                  <a:pt x="2235205" y="3121769"/>
                </a:cubicBezTo>
                <a:cubicBezTo>
                  <a:pt x="2214937" y="3125454"/>
                  <a:pt x="2194445" y="3127889"/>
                  <a:pt x="2174245" y="3131929"/>
                </a:cubicBezTo>
                <a:cubicBezTo>
                  <a:pt x="2130739" y="3140630"/>
                  <a:pt x="2130123" y="3146334"/>
                  <a:pt x="2082805" y="3152249"/>
                </a:cubicBezTo>
                <a:cubicBezTo>
                  <a:pt x="2045687" y="3156889"/>
                  <a:pt x="2008196" y="3158038"/>
                  <a:pt x="1971045" y="3162409"/>
                </a:cubicBezTo>
                <a:cubicBezTo>
                  <a:pt x="1886493" y="3172356"/>
                  <a:pt x="1936725" y="3169273"/>
                  <a:pt x="1869445" y="3182729"/>
                </a:cubicBezTo>
                <a:cubicBezTo>
                  <a:pt x="1849245" y="3186769"/>
                  <a:pt x="1828595" y="3188420"/>
                  <a:pt x="1808485" y="3192889"/>
                </a:cubicBezTo>
                <a:cubicBezTo>
                  <a:pt x="1798030" y="3195212"/>
                  <a:pt x="1788569" y="3201288"/>
                  <a:pt x="1778005" y="3203049"/>
                </a:cubicBezTo>
                <a:cubicBezTo>
                  <a:pt x="1747755" y="3208091"/>
                  <a:pt x="1717045" y="3209822"/>
                  <a:pt x="1686565" y="3213209"/>
                </a:cubicBezTo>
                <a:lnTo>
                  <a:pt x="1625605" y="3253849"/>
                </a:lnTo>
                <a:lnTo>
                  <a:pt x="1595125" y="3274169"/>
                </a:lnTo>
                <a:cubicBezTo>
                  <a:pt x="1591738" y="3284329"/>
                  <a:pt x="1584965" y="3293939"/>
                  <a:pt x="1584965" y="3304649"/>
                </a:cubicBezTo>
                <a:cubicBezTo>
                  <a:pt x="1584965" y="3329498"/>
                  <a:pt x="1591608" y="3410418"/>
                  <a:pt x="1605285" y="3446889"/>
                </a:cubicBezTo>
                <a:cubicBezTo>
                  <a:pt x="1610603" y="3461070"/>
                  <a:pt x="1614895" y="3476819"/>
                  <a:pt x="1625605" y="3487529"/>
                </a:cubicBezTo>
                <a:cubicBezTo>
                  <a:pt x="1633178" y="3495102"/>
                  <a:pt x="1646506" y="3492900"/>
                  <a:pt x="1656085" y="3497689"/>
                </a:cubicBezTo>
                <a:cubicBezTo>
                  <a:pt x="1667007" y="3503150"/>
                  <a:pt x="1675643" y="3512548"/>
                  <a:pt x="1686565" y="3518009"/>
                </a:cubicBezTo>
                <a:cubicBezTo>
                  <a:pt x="1696144" y="3522798"/>
                  <a:pt x="1707466" y="3523380"/>
                  <a:pt x="1717045" y="3528169"/>
                </a:cubicBezTo>
                <a:cubicBezTo>
                  <a:pt x="1727967" y="3533630"/>
                  <a:pt x="1736603" y="3543028"/>
                  <a:pt x="1747525" y="3548489"/>
                </a:cubicBezTo>
                <a:cubicBezTo>
                  <a:pt x="1762101" y="3555777"/>
                  <a:pt x="1805624" y="3565554"/>
                  <a:pt x="1818645" y="3568809"/>
                </a:cubicBezTo>
                <a:cubicBezTo>
                  <a:pt x="1828805" y="3575582"/>
                  <a:pt x="1837967" y="3584170"/>
                  <a:pt x="1849125" y="3589129"/>
                </a:cubicBezTo>
                <a:cubicBezTo>
                  <a:pt x="1868698" y="3597828"/>
                  <a:pt x="1889765" y="3602676"/>
                  <a:pt x="1910085" y="3609449"/>
                </a:cubicBezTo>
                <a:cubicBezTo>
                  <a:pt x="1920245" y="3612836"/>
                  <a:pt x="1930986" y="3614820"/>
                  <a:pt x="1940565" y="3619609"/>
                </a:cubicBezTo>
                <a:cubicBezTo>
                  <a:pt x="2052950" y="3675802"/>
                  <a:pt x="1873192" y="3590378"/>
                  <a:pt x="2082805" y="3660249"/>
                </a:cubicBezTo>
                <a:cubicBezTo>
                  <a:pt x="2092965" y="3663636"/>
                  <a:pt x="2102830" y="3668086"/>
                  <a:pt x="2113285" y="3670409"/>
                </a:cubicBezTo>
                <a:cubicBezTo>
                  <a:pt x="2133395" y="3674878"/>
                  <a:pt x="2154045" y="3676529"/>
                  <a:pt x="2174245" y="3680569"/>
                </a:cubicBezTo>
                <a:cubicBezTo>
                  <a:pt x="2187937" y="3683307"/>
                  <a:pt x="2201338" y="3687342"/>
                  <a:pt x="2214885" y="3690729"/>
                </a:cubicBezTo>
                <a:cubicBezTo>
                  <a:pt x="2252138" y="3687342"/>
                  <a:pt x="2289566" y="3685513"/>
                  <a:pt x="2326645" y="3680569"/>
                </a:cubicBezTo>
                <a:cubicBezTo>
                  <a:pt x="2347907" y="3677734"/>
                  <a:pt x="2376869" y="3667214"/>
                  <a:pt x="2397765" y="3660249"/>
                </a:cubicBezTo>
                <a:cubicBezTo>
                  <a:pt x="2407925" y="3650089"/>
                  <a:pt x="2416290" y="3637739"/>
                  <a:pt x="2428245" y="3629769"/>
                </a:cubicBezTo>
                <a:cubicBezTo>
                  <a:pt x="2437156" y="3623828"/>
                  <a:pt x="2450362" y="3626299"/>
                  <a:pt x="2458725" y="3619609"/>
                </a:cubicBezTo>
                <a:cubicBezTo>
                  <a:pt x="2468260" y="3611981"/>
                  <a:pt x="2472272" y="3599289"/>
                  <a:pt x="2479045" y="3589129"/>
                </a:cubicBezTo>
                <a:cubicBezTo>
                  <a:pt x="2482432" y="3572196"/>
                  <a:pt x="2485017" y="3555082"/>
                  <a:pt x="2489205" y="3538329"/>
                </a:cubicBezTo>
                <a:cubicBezTo>
                  <a:pt x="2491802" y="3527939"/>
                  <a:pt x="2497449" y="3518386"/>
                  <a:pt x="2499365" y="3507849"/>
                </a:cubicBezTo>
                <a:cubicBezTo>
                  <a:pt x="2524998" y="3366865"/>
                  <a:pt x="2490836" y="3482635"/>
                  <a:pt x="2529845" y="3365609"/>
                </a:cubicBezTo>
                <a:cubicBezTo>
                  <a:pt x="2535993" y="3322571"/>
                  <a:pt x="2550165" y="3230518"/>
                  <a:pt x="2550165" y="3192889"/>
                </a:cubicBezTo>
                <a:cubicBezTo>
                  <a:pt x="2550165" y="3104771"/>
                  <a:pt x="2552826" y="3015910"/>
                  <a:pt x="2540005" y="2928729"/>
                </a:cubicBezTo>
                <a:cubicBezTo>
                  <a:pt x="2535598" y="2898760"/>
                  <a:pt x="2499365" y="2847449"/>
                  <a:pt x="2499365" y="2847449"/>
                </a:cubicBezTo>
                <a:cubicBezTo>
                  <a:pt x="2495978" y="2830516"/>
                  <a:pt x="2495268" y="2812818"/>
                  <a:pt x="2489205" y="2796649"/>
                </a:cubicBezTo>
                <a:cubicBezTo>
                  <a:pt x="2478651" y="2768504"/>
                  <a:pt x="2456650" y="2757988"/>
                  <a:pt x="2438405" y="2735689"/>
                </a:cubicBezTo>
                <a:cubicBezTo>
                  <a:pt x="2416959" y="2709478"/>
                  <a:pt x="2397765" y="2681502"/>
                  <a:pt x="2377445" y="2654409"/>
                </a:cubicBezTo>
                <a:lnTo>
                  <a:pt x="2346965" y="2613769"/>
                </a:lnTo>
                <a:cubicBezTo>
                  <a:pt x="2324541" y="2583871"/>
                  <a:pt x="2314307" y="2566234"/>
                  <a:pt x="2286005" y="2542649"/>
                </a:cubicBezTo>
                <a:cubicBezTo>
                  <a:pt x="2276624" y="2534832"/>
                  <a:pt x="2264906" y="2530146"/>
                  <a:pt x="2255525" y="2522329"/>
                </a:cubicBezTo>
                <a:cubicBezTo>
                  <a:pt x="2244487" y="2513131"/>
                  <a:pt x="2236737" y="2500200"/>
                  <a:pt x="2225045" y="2491849"/>
                </a:cubicBezTo>
                <a:cubicBezTo>
                  <a:pt x="2191349" y="2467780"/>
                  <a:pt x="2187090" y="2475583"/>
                  <a:pt x="2153925" y="2461369"/>
                </a:cubicBezTo>
                <a:cubicBezTo>
                  <a:pt x="2140004" y="2455403"/>
                  <a:pt x="2127206" y="2447015"/>
                  <a:pt x="2113285" y="2441049"/>
                </a:cubicBezTo>
                <a:cubicBezTo>
                  <a:pt x="2095008" y="2433216"/>
                  <a:pt x="2060012" y="2424695"/>
                  <a:pt x="2042165" y="2420729"/>
                </a:cubicBezTo>
                <a:cubicBezTo>
                  <a:pt x="1982322" y="2407431"/>
                  <a:pt x="1980465" y="2409206"/>
                  <a:pt x="1910085" y="2400409"/>
                </a:cubicBezTo>
                <a:cubicBezTo>
                  <a:pt x="1808485" y="2403796"/>
                  <a:pt x="1704853" y="2390070"/>
                  <a:pt x="1605285" y="2410569"/>
                </a:cubicBezTo>
                <a:cubicBezTo>
                  <a:pt x="1581365" y="2415494"/>
                  <a:pt x="1564645" y="2471529"/>
                  <a:pt x="1564645" y="2471529"/>
                </a:cubicBezTo>
                <a:cubicBezTo>
                  <a:pt x="1568032" y="2522329"/>
                  <a:pt x="1563760" y="2574229"/>
                  <a:pt x="1574805" y="2623929"/>
                </a:cubicBezTo>
                <a:cubicBezTo>
                  <a:pt x="1577922" y="2637955"/>
                  <a:pt x="1591259" y="2651292"/>
                  <a:pt x="1605285" y="2654409"/>
                </a:cubicBezTo>
                <a:cubicBezTo>
                  <a:pt x="1625395" y="2658878"/>
                  <a:pt x="1645925" y="2647636"/>
                  <a:pt x="1666245" y="2644249"/>
                </a:cubicBezTo>
                <a:lnTo>
                  <a:pt x="1727205" y="2603609"/>
                </a:lnTo>
                <a:lnTo>
                  <a:pt x="1757685" y="2583289"/>
                </a:lnTo>
                <a:lnTo>
                  <a:pt x="1798325" y="2522329"/>
                </a:lnTo>
                <a:lnTo>
                  <a:pt x="1818645" y="2491849"/>
                </a:lnTo>
                <a:cubicBezTo>
                  <a:pt x="1815258" y="2471529"/>
                  <a:pt x="1814999" y="2450432"/>
                  <a:pt x="1808485" y="2430889"/>
                </a:cubicBezTo>
                <a:cubicBezTo>
                  <a:pt x="1797022" y="2396501"/>
                  <a:pt x="1782694" y="2400930"/>
                  <a:pt x="1757685" y="2380089"/>
                </a:cubicBezTo>
                <a:cubicBezTo>
                  <a:pt x="1696851" y="2329394"/>
                  <a:pt x="1763508" y="2361710"/>
                  <a:pt x="1666245" y="2329289"/>
                </a:cubicBezTo>
                <a:lnTo>
                  <a:pt x="1666245" y="2329289"/>
                </a:lnTo>
                <a:cubicBezTo>
                  <a:pt x="1649312" y="2319129"/>
                  <a:pt x="1632191" y="2309275"/>
                  <a:pt x="1615445" y="2298809"/>
                </a:cubicBezTo>
                <a:cubicBezTo>
                  <a:pt x="1605090" y="2292337"/>
                  <a:pt x="1596188" y="2283299"/>
                  <a:pt x="1584965" y="2278489"/>
                </a:cubicBezTo>
                <a:cubicBezTo>
                  <a:pt x="1572130" y="2272988"/>
                  <a:pt x="1557751" y="2272165"/>
                  <a:pt x="1544325" y="2268329"/>
                </a:cubicBezTo>
                <a:cubicBezTo>
                  <a:pt x="1534027" y="2265387"/>
                  <a:pt x="1523873" y="2261929"/>
                  <a:pt x="1513845" y="2258169"/>
                </a:cubicBezTo>
                <a:cubicBezTo>
                  <a:pt x="1496768" y="2251765"/>
                  <a:pt x="1480347" y="2243616"/>
                  <a:pt x="1463045" y="2237849"/>
                </a:cubicBezTo>
                <a:cubicBezTo>
                  <a:pt x="1443513" y="2231338"/>
                  <a:pt x="1411494" y="2227314"/>
                  <a:pt x="1391925" y="2217529"/>
                </a:cubicBezTo>
                <a:cubicBezTo>
                  <a:pt x="1381003" y="2212068"/>
                  <a:pt x="1373447" y="2199459"/>
                  <a:pt x="1361445" y="2197209"/>
                </a:cubicBezTo>
                <a:cubicBezTo>
                  <a:pt x="1318045" y="2189071"/>
                  <a:pt x="1273392" y="2190436"/>
                  <a:pt x="1229365" y="2187049"/>
                </a:cubicBezTo>
                <a:cubicBezTo>
                  <a:pt x="1185338" y="2190436"/>
                  <a:pt x="1141172" y="2192333"/>
                  <a:pt x="1097285" y="2197209"/>
                </a:cubicBezTo>
                <a:cubicBezTo>
                  <a:pt x="1080122" y="2199116"/>
                  <a:pt x="1062265" y="2200356"/>
                  <a:pt x="1046485" y="2207369"/>
                </a:cubicBezTo>
                <a:cubicBezTo>
                  <a:pt x="1031011" y="2214246"/>
                  <a:pt x="1020547" y="2229448"/>
                  <a:pt x="1005845" y="2237849"/>
                </a:cubicBezTo>
                <a:cubicBezTo>
                  <a:pt x="996546" y="2243162"/>
                  <a:pt x="985525" y="2244622"/>
                  <a:pt x="975365" y="2248009"/>
                </a:cubicBezTo>
                <a:cubicBezTo>
                  <a:pt x="968592" y="2258169"/>
                  <a:pt x="958258" y="2266708"/>
                  <a:pt x="955045" y="2278489"/>
                </a:cubicBezTo>
                <a:cubicBezTo>
                  <a:pt x="947861" y="2304831"/>
                  <a:pt x="948746" y="2332739"/>
                  <a:pt x="944885" y="2359769"/>
                </a:cubicBezTo>
                <a:cubicBezTo>
                  <a:pt x="941972" y="2380162"/>
                  <a:pt x="938112" y="2400409"/>
                  <a:pt x="934725" y="2420729"/>
                </a:cubicBezTo>
                <a:cubicBezTo>
                  <a:pt x="937249" y="2438398"/>
                  <a:pt x="941404" y="2497776"/>
                  <a:pt x="955045" y="2522329"/>
                </a:cubicBezTo>
                <a:cubicBezTo>
                  <a:pt x="966905" y="2543677"/>
                  <a:pt x="972517" y="2575566"/>
                  <a:pt x="995685" y="2583289"/>
                </a:cubicBezTo>
                <a:lnTo>
                  <a:pt x="1026165" y="2593449"/>
                </a:lnTo>
                <a:cubicBezTo>
                  <a:pt x="1110727" y="2587812"/>
                  <a:pt x="1165755" y="2617744"/>
                  <a:pt x="1209045" y="2552809"/>
                </a:cubicBezTo>
                <a:cubicBezTo>
                  <a:pt x="1214986" y="2543898"/>
                  <a:pt x="1215818" y="2532489"/>
                  <a:pt x="1219205" y="2522329"/>
                </a:cubicBezTo>
                <a:cubicBezTo>
                  <a:pt x="1216291" y="2493190"/>
                  <a:pt x="1217193" y="2426864"/>
                  <a:pt x="1198885" y="2390249"/>
                </a:cubicBezTo>
                <a:cubicBezTo>
                  <a:pt x="1193424" y="2379327"/>
                  <a:pt x="1188920" y="2366241"/>
                  <a:pt x="1178565" y="2359769"/>
                </a:cubicBezTo>
                <a:cubicBezTo>
                  <a:pt x="1160402" y="2348417"/>
                  <a:pt x="1137925" y="2346222"/>
                  <a:pt x="1117605" y="2339449"/>
                </a:cubicBezTo>
                <a:cubicBezTo>
                  <a:pt x="1088555" y="2329766"/>
                  <a:pt x="1078379" y="2325508"/>
                  <a:pt x="1046485" y="2319129"/>
                </a:cubicBezTo>
                <a:cubicBezTo>
                  <a:pt x="1026285" y="2315089"/>
                  <a:pt x="1005845" y="2312356"/>
                  <a:pt x="985525" y="2308969"/>
                </a:cubicBezTo>
                <a:cubicBezTo>
                  <a:pt x="853445" y="2312356"/>
                  <a:pt x="721116" y="2310340"/>
                  <a:pt x="589285" y="2319129"/>
                </a:cubicBezTo>
                <a:cubicBezTo>
                  <a:pt x="567913" y="2320554"/>
                  <a:pt x="546147" y="2327568"/>
                  <a:pt x="528325" y="2339449"/>
                </a:cubicBezTo>
                <a:lnTo>
                  <a:pt x="467365" y="2380089"/>
                </a:lnTo>
                <a:cubicBezTo>
                  <a:pt x="430312" y="2491249"/>
                  <a:pt x="489406" y="2322876"/>
                  <a:pt x="436885" y="2441049"/>
                </a:cubicBezTo>
                <a:cubicBezTo>
                  <a:pt x="409512" y="2502638"/>
                  <a:pt x="420604" y="2499072"/>
                  <a:pt x="406405" y="2562969"/>
                </a:cubicBezTo>
                <a:cubicBezTo>
                  <a:pt x="404082" y="2573424"/>
                  <a:pt x="399632" y="2583289"/>
                  <a:pt x="396245" y="2593449"/>
                </a:cubicBezTo>
                <a:cubicBezTo>
                  <a:pt x="392858" y="2630702"/>
                  <a:pt x="391919" y="2668260"/>
                  <a:pt x="386085" y="2705209"/>
                </a:cubicBezTo>
                <a:cubicBezTo>
                  <a:pt x="381729" y="2732794"/>
                  <a:pt x="372538" y="2759396"/>
                  <a:pt x="365765" y="2786489"/>
                </a:cubicBezTo>
                <a:lnTo>
                  <a:pt x="355605" y="2827129"/>
                </a:lnTo>
                <a:cubicBezTo>
                  <a:pt x="358074" y="2861692"/>
                  <a:pt x="356788" y="2958977"/>
                  <a:pt x="375925" y="3010009"/>
                </a:cubicBezTo>
                <a:cubicBezTo>
                  <a:pt x="388998" y="3044870"/>
                  <a:pt x="398507" y="3057614"/>
                  <a:pt x="426725" y="3081129"/>
                </a:cubicBezTo>
                <a:cubicBezTo>
                  <a:pt x="436106" y="3088946"/>
                  <a:pt x="447824" y="3093632"/>
                  <a:pt x="457205" y="3101449"/>
                </a:cubicBezTo>
                <a:cubicBezTo>
                  <a:pt x="468243" y="3110647"/>
                  <a:pt x="475730" y="3123959"/>
                  <a:pt x="487685" y="3131929"/>
                </a:cubicBezTo>
                <a:cubicBezTo>
                  <a:pt x="496596" y="3137870"/>
                  <a:pt x="508586" y="3137300"/>
                  <a:pt x="518165" y="3142089"/>
                </a:cubicBezTo>
                <a:cubicBezTo>
                  <a:pt x="588329" y="3177171"/>
                  <a:pt x="504705" y="3151424"/>
                  <a:pt x="589285" y="3172569"/>
                </a:cubicBezTo>
                <a:cubicBezTo>
                  <a:pt x="636698" y="3169182"/>
                  <a:pt x="684517" y="3169460"/>
                  <a:pt x="731525" y="3162409"/>
                </a:cubicBezTo>
                <a:cubicBezTo>
                  <a:pt x="752707" y="3159232"/>
                  <a:pt x="792485" y="3142089"/>
                  <a:pt x="792485" y="3142089"/>
                </a:cubicBezTo>
                <a:cubicBezTo>
                  <a:pt x="842936" y="3066413"/>
                  <a:pt x="778094" y="3159358"/>
                  <a:pt x="843285" y="3081129"/>
                </a:cubicBezTo>
                <a:cubicBezTo>
                  <a:pt x="851102" y="3071748"/>
                  <a:pt x="858144" y="3061571"/>
                  <a:pt x="863605" y="3050649"/>
                </a:cubicBezTo>
                <a:cubicBezTo>
                  <a:pt x="868394" y="3041070"/>
                  <a:pt x="867075" y="3028532"/>
                  <a:pt x="873765" y="3020169"/>
                </a:cubicBezTo>
                <a:cubicBezTo>
                  <a:pt x="881393" y="3010634"/>
                  <a:pt x="894085" y="3006622"/>
                  <a:pt x="904245" y="2999849"/>
                </a:cubicBezTo>
                <a:cubicBezTo>
                  <a:pt x="907632" y="2989689"/>
                  <a:pt x="912489" y="2979906"/>
                  <a:pt x="914405" y="2969369"/>
                </a:cubicBezTo>
                <a:cubicBezTo>
                  <a:pt x="931715" y="2874167"/>
                  <a:pt x="925442" y="2835901"/>
                  <a:pt x="914405" y="2725529"/>
                </a:cubicBezTo>
                <a:cubicBezTo>
                  <a:pt x="913016" y="2711635"/>
                  <a:pt x="909746" y="2697724"/>
                  <a:pt x="904245" y="2684889"/>
                </a:cubicBezTo>
                <a:cubicBezTo>
                  <a:pt x="899435" y="2673666"/>
                  <a:pt x="889983" y="2665011"/>
                  <a:pt x="883925" y="2654409"/>
                </a:cubicBezTo>
                <a:cubicBezTo>
                  <a:pt x="876411" y="2641259"/>
                  <a:pt x="873301" y="2625404"/>
                  <a:pt x="863605" y="2613769"/>
                </a:cubicBezTo>
                <a:cubicBezTo>
                  <a:pt x="855788" y="2604388"/>
                  <a:pt x="841294" y="2602525"/>
                  <a:pt x="833125" y="2593449"/>
                </a:cubicBezTo>
                <a:cubicBezTo>
                  <a:pt x="831031" y="2591123"/>
                  <a:pt x="767085" y="2508359"/>
                  <a:pt x="751845" y="2481689"/>
                </a:cubicBezTo>
                <a:cubicBezTo>
                  <a:pt x="744331" y="2468539"/>
                  <a:pt x="741221" y="2452684"/>
                  <a:pt x="731525" y="2441049"/>
                </a:cubicBezTo>
                <a:cubicBezTo>
                  <a:pt x="723708" y="2431668"/>
                  <a:pt x="709679" y="2429363"/>
                  <a:pt x="701045" y="2420729"/>
                </a:cubicBezTo>
                <a:cubicBezTo>
                  <a:pt x="644319" y="2364003"/>
                  <a:pt x="695062" y="2392432"/>
                  <a:pt x="640085" y="2319129"/>
                </a:cubicBezTo>
                <a:cubicBezTo>
                  <a:pt x="632759" y="2309360"/>
                  <a:pt x="619765" y="2305582"/>
                  <a:pt x="609605" y="2298809"/>
                </a:cubicBezTo>
                <a:lnTo>
                  <a:pt x="548645" y="2207369"/>
                </a:lnTo>
                <a:cubicBezTo>
                  <a:pt x="541872" y="2197209"/>
                  <a:pt x="536959" y="2185523"/>
                  <a:pt x="528325" y="2176889"/>
                </a:cubicBezTo>
                <a:cubicBezTo>
                  <a:pt x="514778" y="2163342"/>
                  <a:pt x="499180" y="2151575"/>
                  <a:pt x="487685" y="2136249"/>
                </a:cubicBezTo>
                <a:cubicBezTo>
                  <a:pt x="478598" y="2124132"/>
                  <a:pt x="476168" y="2107934"/>
                  <a:pt x="467365" y="2095609"/>
                </a:cubicBezTo>
                <a:cubicBezTo>
                  <a:pt x="459014" y="2083917"/>
                  <a:pt x="445236" y="2076821"/>
                  <a:pt x="436885" y="2065129"/>
                </a:cubicBezTo>
                <a:cubicBezTo>
                  <a:pt x="370021" y="1971519"/>
                  <a:pt x="465334" y="2073258"/>
                  <a:pt x="386085" y="1994009"/>
                </a:cubicBezTo>
                <a:cubicBezTo>
                  <a:pt x="382698" y="1983849"/>
                  <a:pt x="380714" y="1973108"/>
                  <a:pt x="375925" y="1963529"/>
                </a:cubicBezTo>
                <a:cubicBezTo>
                  <a:pt x="370464" y="1952607"/>
                  <a:pt x="359892" y="1944482"/>
                  <a:pt x="355605" y="1933049"/>
                </a:cubicBezTo>
                <a:cubicBezTo>
                  <a:pt x="317941" y="1832611"/>
                  <a:pt x="372779" y="1923250"/>
                  <a:pt x="325125" y="1851769"/>
                </a:cubicBezTo>
                <a:cubicBezTo>
                  <a:pt x="319446" y="1829051"/>
                  <a:pt x="304539" y="1765010"/>
                  <a:pt x="294645" y="1750169"/>
                </a:cubicBezTo>
                <a:lnTo>
                  <a:pt x="274325" y="1719689"/>
                </a:lnTo>
                <a:cubicBezTo>
                  <a:pt x="255593" y="1644762"/>
                  <a:pt x="275723" y="1712790"/>
                  <a:pt x="243845" y="1638409"/>
                </a:cubicBezTo>
                <a:cubicBezTo>
                  <a:pt x="239626" y="1628565"/>
                  <a:pt x="239626" y="1616840"/>
                  <a:pt x="233685" y="1607929"/>
                </a:cubicBezTo>
                <a:cubicBezTo>
                  <a:pt x="225715" y="1595974"/>
                  <a:pt x="213365" y="1587609"/>
                  <a:pt x="203205" y="1577449"/>
                </a:cubicBezTo>
                <a:cubicBezTo>
                  <a:pt x="156954" y="1438695"/>
                  <a:pt x="207413" y="1580495"/>
                  <a:pt x="162565" y="1475849"/>
                </a:cubicBezTo>
                <a:cubicBezTo>
                  <a:pt x="136185" y="1414296"/>
                  <a:pt x="174183" y="1478764"/>
                  <a:pt x="132085" y="1394569"/>
                </a:cubicBezTo>
                <a:cubicBezTo>
                  <a:pt x="126624" y="1383647"/>
                  <a:pt x="117226" y="1375011"/>
                  <a:pt x="111765" y="1364089"/>
                </a:cubicBezTo>
                <a:cubicBezTo>
                  <a:pt x="106976" y="1354510"/>
                  <a:pt x="105824" y="1343453"/>
                  <a:pt x="101605" y="1333609"/>
                </a:cubicBezTo>
                <a:cubicBezTo>
                  <a:pt x="95639" y="1319688"/>
                  <a:pt x="87251" y="1306890"/>
                  <a:pt x="81285" y="1292969"/>
                </a:cubicBezTo>
                <a:cubicBezTo>
                  <a:pt x="56046" y="1234079"/>
                  <a:pt x="89855" y="1290584"/>
                  <a:pt x="50805" y="1232009"/>
                </a:cubicBezTo>
                <a:cubicBezTo>
                  <a:pt x="47418" y="1215076"/>
                  <a:pt x="44833" y="1197962"/>
                  <a:pt x="40645" y="1181209"/>
                </a:cubicBezTo>
                <a:cubicBezTo>
                  <a:pt x="38048" y="1170819"/>
                  <a:pt x="32401" y="1161266"/>
                  <a:pt x="30485" y="1150729"/>
                </a:cubicBezTo>
                <a:cubicBezTo>
                  <a:pt x="25601" y="1123865"/>
                  <a:pt x="25357" y="1096286"/>
                  <a:pt x="20325" y="1069449"/>
                </a:cubicBezTo>
                <a:cubicBezTo>
                  <a:pt x="15178" y="1042000"/>
                  <a:pt x="5" y="988169"/>
                  <a:pt x="5" y="988169"/>
                </a:cubicBezTo>
                <a:cubicBezTo>
                  <a:pt x="937" y="973256"/>
                  <a:pt x="-5052" y="845882"/>
                  <a:pt x="20325" y="795129"/>
                </a:cubicBezTo>
                <a:cubicBezTo>
                  <a:pt x="43161" y="749457"/>
                  <a:pt x="32064" y="774019"/>
                  <a:pt x="71125" y="754489"/>
                </a:cubicBezTo>
                <a:cubicBezTo>
                  <a:pt x="82047" y="749028"/>
                  <a:pt x="90447" y="739128"/>
                  <a:pt x="101605" y="734169"/>
                </a:cubicBezTo>
                <a:cubicBezTo>
                  <a:pt x="121178" y="725470"/>
                  <a:pt x="142245" y="720622"/>
                  <a:pt x="162565" y="713849"/>
                </a:cubicBezTo>
                <a:lnTo>
                  <a:pt x="193045" y="703689"/>
                </a:lnTo>
                <a:lnTo>
                  <a:pt x="223525" y="693529"/>
                </a:lnTo>
                <a:cubicBezTo>
                  <a:pt x="233685" y="690142"/>
                  <a:pt x="245094" y="689310"/>
                  <a:pt x="254005" y="683369"/>
                </a:cubicBezTo>
                <a:cubicBezTo>
                  <a:pt x="274325" y="669822"/>
                  <a:pt x="295428" y="657382"/>
                  <a:pt x="314965" y="642729"/>
                </a:cubicBezTo>
                <a:cubicBezTo>
                  <a:pt x="365374" y="604923"/>
                  <a:pt x="341516" y="621642"/>
                  <a:pt x="386085" y="591929"/>
                </a:cubicBezTo>
                <a:cubicBezTo>
                  <a:pt x="399632" y="571609"/>
                  <a:pt x="419002" y="554137"/>
                  <a:pt x="426725" y="530969"/>
                </a:cubicBezTo>
                <a:cubicBezTo>
                  <a:pt x="450552" y="459488"/>
                  <a:pt x="419541" y="547732"/>
                  <a:pt x="457205" y="459849"/>
                </a:cubicBezTo>
                <a:cubicBezTo>
                  <a:pt x="461424" y="450005"/>
                  <a:pt x="463978" y="439529"/>
                  <a:pt x="467365" y="429369"/>
                </a:cubicBezTo>
                <a:cubicBezTo>
                  <a:pt x="463978" y="351476"/>
                  <a:pt x="469523" y="272677"/>
                  <a:pt x="457205" y="195689"/>
                </a:cubicBezTo>
                <a:cubicBezTo>
                  <a:pt x="455276" y="183632"/>
                  <a:pt x="435359" y="184003"/>
                  <a:pt x="426725" y="175369"/>
                </a:cubicBezTo>
                <a:cubicBezTo>
                  <a:pt x="418091" y="166735"/>
                  <a:pt x="415940" y="152517"/>
                  <a:pt x="406405" y="144889"/>
                </a:cubicBezTo>
                <a:cubicBezTo>
                  <a:pt x="398042" y="138199"/>
                  <a:pt x="385504" y="139518"/>
                  <a:pt x="375925" y="134729"/>
                </a:cubicBezTo>
                <a:cubicBezTo>
                  <a:pt x="365003" y="129268"/>
                  <a:pt x="356603" y="119368"/>
                  <a:pt x="345445" y="114409"/>
                </a:cubicBezTo>
                <a:cubicBezTo>
                  <a:pt x="325872" y="105710"/>
                  <a:pt x="284485" y="94089"/>
                  <a:pt x="284485" y="94089"/>
                </a:cubicBezTo>
                <a:cubicBezTo>
                  <a:pt x="257392" y="97476"/>
                  <a:pt x="229547" y="97065"/>
                  <a:pt x="203205" y="104249"/>
                </a:cubicBezTo>
                <a:cubicBezTo>
                  <a:pt x="186648" y="108765"/>
                  <a:pt x="150909" y="143910"/>
                  <a:pt x="142245" y="155049"/>
                </a:cubicBezTo>
                <a:cubicBezTo>
                  <a:pt x="127252" y="174326"/>
                  <a:pt x="109328" y="192841"/>
                  <a:pt x="101605" y="216009"/>
                </a:cubicBezTo>
                <a:lnTo>
                  <a:pt x="81285" y="276969"/>
                </a:lnTo>
                <a:cubicBezTo>
                  <a:pt x="81716" y="280415"/>
                  <a:pt x="87148" y="367043"/>
                  <a:pt x="101605" y="388729"/>
                </a:cubicBezTo>
                <a:cubicBezTo>
                  <a:pt x="112840" y="405581"/>
                  <a:pt x="143823" y="430158"/>
                  <a:pt x="162565" y="439529"/>
                </a:cubicBezTo>
                <a:cubicBezTo>
                  <a:pt x="172144" y="444318"/>
                  <a:pt x="183862" y="444179"/>
                  <a:pt x="193045" y="449689"/>
                </a:cubicBezTo>
                <a:cubicBezTo>
                  <a:pt x="201259" y="454617"/>
                  <a:pt x="179498" y="464929"/>
                  <a:pt x="193045" y="459849"/>
                </a:cubicBez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2377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15" y="764704"/>
            <a:ext cx="3653894" cy="113863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3200" b="1" dirty="0">
                <a:solidFill>
                  <a:srgbClr val="EBEBEB"/>
                </a:solidFill>
              </a:rPr>
              <a:t>Tavoittelemme näitä asioita:</a:t>
            </a:r>
            <a:br>
              <a:rPr lang="fi-FI" sz="1700" b="1" dirty="0">
                <a:solidFill>
                  <a:srgbClr val="EBEBEB"/>
                </a:solidFill>
              </a:rPr>
            </a:br>
            <a:br>
              <a:rPr lang="fi-FI" sz="1700" b="1" dirty="0">
                <a:solidFill>
                  <a:srgbClr val="EBEBEB"/>
                </a:solidFill>
              </a:rPr>
            </a:br>
            <a:endParaRPr lang="fi-FI" sz="1700" b="1" dirty="0">
              <a:solidFill>
                <a:srgbClr val="EBEBEB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F5EE6A4-D7A6-4D66-AD85-8A60FFD84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0" y="764704"/>
            <a:ext cx="4181734" cy="5184576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F1454-40A4-4C99-92E6-07BFFCB6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50" y="2132856"/>
            <a:ext cx="3124882" cy="273630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Haluttavuutta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Kiinnostavuutta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Tyytyväisyyttä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Viihtyvyyttä</a:t>
            </a:r>
          </a:p>
        </p:txBody>
      </p:sp>
    </p:spTree>
    <p:extLst>
      <p:ext uri="{BB962C8B-B14F-4D97-AF65-F5344CB8AC3E}">
        <p14:creationId xmlns:p14="http://schemas.microsoft.com/office/powerpoint/2010/main" val="46071998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900" b="1" dirty="0">
                <a:solidFill>
                  <a:srgbClr val="EBEBEB"/>
                </a:solidFill>
              </a:rPr>
              <a:t>Miten haluttavuutta edistetään?</a:t>
            </a:r>
          </a:p>
        </p:txBody>
      </p:sp>
      <p:sp>
        <p:nvSpPr>
          <p:cNvPr id="28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22422CD-9BE1-85BF-0C32-3EB93708C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94" y="1385290"/>
            <a:ext cx="4087416" cy="4087416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C825C83F-04ED-5E6C-C9A8-43DBAB033960}"/>
              </a:ext>
            </a:extLst>
          </p:cNvPr>
          <p:cNvSpPr txBox="1"/>
          <p:nvPr/>
        </p:nvSpPr>
        <p:spPr>
          <a:xfrm>
            <a:off x="4815506" y="1129033"/>
            <a:ext cx="3418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i-FI"/>
              <a:t>-	</a:t>
            </a:r>
            <a:endParaRPr lang="fi-FI" sz="100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7B5342E-A32A-C933-E49C-649308575290}"/>
              </a:ext>
            </a:extLst>
          </p:cNvPr>
          <p:cNvSpPr txBox="1"/>
          <p:nvPr/>
        </p:nvSpPr>
        <p:spPr>
          <a:xfrm>
            <a:off x="486090" y="2132856"/>
            <a:ext cx="34190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Säännöllinen myönteinen esillä oleminen, kiinnostavat tarinat, hyvä pössis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i-FI" sz="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Turvallinen elinympäristö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i-FI" sz="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Palvelujen saatavuus ja hyvä laatu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i-FI" sz="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Hoidetut luontokohteet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i-FI" sz="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Halu palvella ja auttaa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i-FI" sz="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Tontti- ja vuokra-asuntotarjonta</a:t>
            </a: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fi-FI" sz="8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Sijaintimme mahdollistaa yrittäjille laajat investointituet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407052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900" b="1" dirty="0">
                <a:solidFill>
                  <a:srgbClr val="EBEBEB"/>
                </a:solidFill>
              </a:rPr>
              <a:t>Miten kiinnostavuutta lisätään?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4D3AFA0-B809-7464-0108-E795306E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94" y="1385290"/>
            <a:ext cx="4087416" cy="4087416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F0D24A0B-422A-4BE7-9FC5-A104AFDBE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060848"/>
            <a:ext cx="3124882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Markkinointi: Joutsasta avautuu Keski-Suomi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Positiivinen uteliaisuus, hyvät tarinat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Keskusta-alueen kasvojenkohotus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Profiloituminen, muun muassa tapahtumat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Eri kohderyhmille suunnatut palvelut ja vapaa-ajanvietto-mahdollisuudet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Omaleimaisuus: kansallispuisto, taidetapahtumat- ja laitokset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Rentous, aitous, </a:t>
            </a:r>
            <a:r>
              <a:rPr lang="fi-FI" sz="1400" dirty="0" err="1">
                <a:solidFill>
                  <a:schemeClr val="bg1"/>
                </a:solidFill>
              </a:rPr>
              <a:t>rokkenrolli</a:t>
            </a:r>
            <a:endParaRPr lang="fi-FI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316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90" y="692696"/>
            <a:ext cx="3124882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fi-FI" sz="3200" b="1" dirty="0">
                <a:solidFill>
                  <a:srgbClr val="EBEBEB"/>
                </a:solidFill>
              </a:rPr>
              <a:t>Miten asukkaiden tyytyväisyyteen panostetaan?</a:t>
            </a:r>
            <a:br>
              <a:rPr lang="fi-FI" sz="2000" b="1" dirty="0">
                <a:solidFill>
                  <a:srgbClr val="EBEBEB"/>
                </a:solidFill>
              </a:rPr>
            </a:br>
            <a:br>
              <a:rPr lang="fi-FI" sz="2000" b="1" dirty="0">
                <a:solidFill>
                  <a:srgbClr val="EBEBEB"/>
                </a:solidFill>
              </a:rPr>
            </a:br>
            <a:r>
              <a:rPr lang="fi-FI" sz="2000" b="1" dirty="0">
                <a:solidFill>
                  <a:srgbClr val="EBEBEB"/>
                </a:solidFill>
              </a:rPr>
              <a:t> 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78F8A6B-C09A-4BA9-76B0-EFCA748B0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94" y="1385290"/>
            <a:ext cx="4087416" cy="4087416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F1454-40A4-4C99-92E6-07BFFCB6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90" y="2564904"/>
            <a:ext cx="3124882" cy="2736304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Varmistamalla kotikunnan hyvät palvelut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Elämisen perusasiat kunnossa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Vahva yhteisöllisyys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Vaikuttaminen ja osallistuminen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Rakennetun ympäristön siisteys</a:t>
            </a:r>
          </a:p>
        </p:txBody>
      </p:sp>
    </p:spTree>
    <p:extLst>
      <p:ext uri="{BB962C8B-B14F-4D97-AF65-F5344CB8AC3E}">
        <p14:creationId xmlns:p14="http://schemas.microsoft.com/office/powerpoint/2010/main" val="6869159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8" y="629266"/>
            <a:ext cx="3124882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900" b="1" dirty="0">
                <a:solidFill>
                  <a:srgbClr val="EBEBEB"/>
                </a:solidFill>
              </a:rPr>
              <a:t>Mitkä asiat edistävät viihtymistä?</a:t>
            </a: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D88330B-29CB-1A47-315D-45E74C655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494" y="1385290"/>
            <a:ext cx="4087416" cy="4087416"/>
          </a:xfrm>
          <a:prstGeom prst="rect">
            <a:avLst/>
          </a:prstGeom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F1454-40A4-4C99-92E6-07BFFCB6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31" y="2132856"/>
            <a:ext cx="3124882" cy="28083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Mukavat ihmiset, parhaat naapurit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Turvallisuus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Elämisen vaivattomuus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Oman kotikunnan arvostus ja myönteisten asioiden esillä pitäminen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Kuntakeskuksen viihtyisyys</a:t>
            </a:r>
          </a:p>
          <a:p>
            <a:pPr>
              <a:lnSpc>
                <a:spcPct val="90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sz="1400" dirty="0">
                <a:solidFill>
                  <a:schemeClr val="bg1"/>
                </a:solidFill>
              </a:rPr>
              <a:t>Tapahtumia ympäri vuoden</a:t>
            </a:r>
          </a:p>
          <a:p>
            <a:pPr marL="342900" indent="-342900">
              <a:lnSpc>
                <a:spcPct val="90000"/>
              </a:lnSpc>
              <a:buClr>
                <a:srgbClr val="6AB97F"/>
              </a:buClr>
              <a:buAutoNum type="arabicParenR"/>
            </a:pPr>
            <a:endParaRPr lang="fi-FI" sz="1700" dirty="0">
              <a:solidFill>
                <a:srgbClr val="EBEBEB"/>
              </a:solidFill>
              <a:highlight>
                <a:srgbClr val="000000"/>
              </a:highligh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8114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FFB2E51-132E-4E6E-B100-D22E148E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66" y="634180"/>
            <a:ext cx="3124882" cy="6394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fi-FI" sz="1700" b="1" dirty="0">
                <a:solidFill>
                  <a:srgbClr val="EBEBEB"/>
                </a:solidFill>
              </a:rPr>
            </a:br>
            <a:endParaRPr lang="fi-FI" sz="1700" b="1" dirty="0">
              <a:solidFill>
                <a:srgbClr val="EBEBEB"/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5515" y="-1"/>
            <a:ext cx="419604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3095864" y="809550"/>
            <a:ext cx="6858001" cy="52389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1836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BF1454-40A4-4C99-92E6-07BFFCB63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1268762"/>
            <a:ext cx="3124882" cy="4955058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Haluamme olla yksi Suomen elinvoimaisimmista maaseutukunnista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Tavoittelemme hyvää työllisyyttä ja sitä kautta asukkaiden hyvinvointia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Toivomme sopivaa muuttovoittoa ja sitä kautta elinvoimaa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bg1"/>
                </a:solidFill>
                <a:latin typeface="Century Gothic" panose="020B0502020202020204" pitchFamily="34" charset="0"/>
              </a:rPr>
              <a:t>Hyvien palvelujen järjestämisen perustana on vahva talous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04C8EBD-D056-417F-889C-FFE79EFAE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954" y="1556792"/>
            <a:ext cx="436151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43319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Mukautettu 2">
      <a:dk1>
        <a:sysClr val="windowText" lastClr="000000"/>
      </a:dk1>
      <a:lt1>
        <a:sysClr val="window" lastClr="FFFFFF"/>
      </a:lt1>
      <a:dk2>
        <a:srgbClr val="538135"/>
      </a:dk2>
      <a:lt2>
        <a:srgbClr val="E7E6E6"/>
      </a:lt2>
      <a:accent1>
        <a:srgbClr val="A8D08D"/>
      </a:accent1>
      <a:accent2>
        <a:srgbClr val="ED7D31"/>
      </a:accent2>
      <a:accent3>
        <a:srgbClr val="A5A5A5"/>
      </a:accent3>
      <a:accent4>
        <a:srgbClr val="FFC000"/>
      </a:accent4>
      <a:accent5>
        <a:srgbClr val="A8D08D"/>
      </a:accent5>
      <a:accent6>
        <a:srgbClr val="70AD47"/>
      </a:accent6>
      <a:hlink>
        <a:srgbClr val="538135"/>
      </a:hlink>
      <a:folHlink>
        <a:srgbClr val="954F72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1246</TotalTime>
  <Words>623</Words>
  <Application>Microsoft Office PowerPoint</Application>
  <PresentationFormat>Näytössä katseltava diaesitys (4:3)</PresentationFormat>
  <Paragraphs>174</Paragraphs>
  <Slides>22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30" baseType="lpstr">
      <vt:lpstr>Arial</vt:lpstr>
      <vt:lpstr>Calibri</vt:lpstr>
      <vt:lpstr>Candara</vt:lpstr>
      <vt:lpstr>Century Gothic</vt:lpstr>
      <vt:lpstr>Palatino Linotype</vt:lpstr>
      <vt:lpstr>Wingdings</vt:lpstr>
      <vt:lpstr>Wingdings 3</vt:lpstr>
      <vt:lpstr>Ioni</vt:lpstr>
      <vt:lpstr>ELÄMÄNMITTAINEN KUMPPANI   JOUTSA   2020-2025</vt:lpstr>
      <vt:lpstr>Pyrimme:</vt:lpstr>
      <vt:lpstr>Haluamme olla:</vt:lpstr>
      <vt:lpstr>Tavoittelemme näitä asioita:  </vt:lpstr>
      <vt:lpstr>Miten haluttavuutta edistetään?</vt:lpstr>
      <vt:lpstr>Miten kiinnostavuutta lisätään?</vt:lpstr>
      <vt:lpstr>Miten asukkaiden tyytyväisyyteen panostetaan?   </vt:lpstr>
      <vt:lpstr>Mitkä asiat edistävät viihtymistä?</vt:lpstr>
      <vt:lpstr> </vt:lpstr>
      <vt:lpstr>JOUTSAN ELINVOIMA – Joutsasta avautuu Keski-Suomi   </vt:lpstr>
      <vt:lpstr>Toimintaympäristö muuttuu</vt:lpstr>
      <vt:lpstr>Toiminnalliset painopistealueet</vt:lpstr>
      <vt:lpstr>Laadulliset painopistealueet</vt:lpstr>
      <vt:lpstr>Sivistystoimen valitut painopistealueet</vt:lpstr>
      <vt:lpstr>Hyvinvoinnin valitut painopistealueet</vt:lpstr>
      <vt:lpstr>Teknisen- ja ympäristötoimen valitut painopistealueet</vt:lpstr>
      <vt:lpstr>Elinvoiman valitut painopistealueet</vt:lpstr>
      <vt:lpstr>Omistajapolitiikka</vt:lpstr>
      <vt:lpstr>Hyvinvointi-vaikutusten  arviointi</vt:lpstr>
      <vt:lpstr>   Toimintaperiaatteemme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Antti-Pekka Hokkanen</dc:creator>
  <cp:lastModifiedBy>Matias Penttinen</cp:lastModifiedBy>
  <cp:revision>63</cp:revision>
  <cp:lastPrinted>2022-06-17T05:48:42Z</cp:lastPrinted>
  <dcterms:created xsi:type="dcterms:W3CDTF">2020-01-14T13:06:54Z</dcterms:created>
  <dcterms:modified xsi:type="dcterms:W3CDTF">2022-09-07T12:50:55Z</dcterms:modified>
</cp:coreProperties>
</file>